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94" r:id="rId3"/>
    <p:sldMasterId id="2147483695" r:id="rId4"/>
    <p:sldMasterId id="2147483696" r:id="rId5"/>
    <p:sldMasterId id="2147483697" r:id="rId6"/>
    <p:sldMasterId id="214748369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Lst>
  <p:sldSz cy="5143500" cx="9144000"/>
  <p:notesSz cx="6858000" cy="9144000"/>
  <p:embeddedFontLst>
    <p:embeddedFont>
      <p:font typeface="PT Sans Narrow"/>
      <p:regular r:id="rId26"/>
      <p:bold r:id="rId27"/>
    </p:embeddedFont>
    <p:embeddedFont>
      <p:font typeface="Open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slideMaster" Target="slideMasters/slideMaster.xml"/><Relationship Id="rId4" Type="http://schemas.openxmlformats.org/officeDocument/2006/relationships/slideMaster" Target="slideMasters/slideMaster1.xml"/><Relationship Id="rId9" Type="http://schemas.openxmlformats.org/officeDocument/2006/relationships/slide" Target="slides/slide.xml"/><Relationship Id="rId26" Type="http://schemas.openxmlformats.org/officeDocument/2006/relationships/font" Target="fonts/PTSansNarrow-regular.fntdata"/><Relationship Id="rId25" Type="http://schemas.openxmlformats.org/officeDocument/2006/relationships/slide" Target="slides/slide16.xml"/><Relationship Id="rId28" Type="http://schemas.openxmlformats.org/officeDocument/2006/relationships/font" Target="fonts/OpenSans-regular.fntdata"/><Relationship Id="rId27" Type="http://schemas.openxmlformats.org/officeDocument/2006/relationships/font" Target="fonts/PTSansNarrow-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OpenSans-bold.fntdata"/><Relationship Id="rId7" Type="http://schemas.openxmlformats.org/officeDocument/2006/relationships/slideMaster" Target="slideMasters/slideMaster4.xml"/><Relationship Id="rId8" Type="http://schemas.openxmlformats.org/officeDocument/2006/relationships/notesMaster" Target="notesMasters/notesMaster.xml"/><Relationship Id="rId31" Type="http://schemas.openxmlformats.org/officeDocument/2006/relationships/font" Target="fonts/OpenSans-boldItalic.fntdata"/><Relationship Id="rId30" Type="http://schemas.openxmlformats.org/officeDocument/2006/relationships/font" Target="fonts/OpenSans-italic.fntdata"/><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notesSlide.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1 slide each, 10 minute discussion (presentation + Q&amp;A)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8" name="Shape 348"/>
        <p:cNvGrpSpPr/>
        <p:nvPr/>
      </p:nvGrpSpPr>
      <p:grpSpPr>
        <a:xfrm>
          <a:off x="0" y="0"/>
          <a:ext cx="0" cy="0"/>
          <a:chOff x="0" y="0"/>
          <a:chExt cx="0" cy="0"/>
        </a:xfrm>
      </p:grpSpPr>
      <p:sp>
        <p:nvSpPr>
          <p:cNvPr id="349" name="Shape 34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rtl="0">
              <a:spcBef>
                <a:spcPts val="0"/>
              </a:spcBef>
              <a:buNone/>
            </a:pPr>
            <a:r>
              <a:rPr lang="en"/>
              <a:t>Sequencing errors and correction (Jasleen)</a:t>
            </a:r>
          </a:p>
        </p:txBody>
      </p:sp>
      <p:sp>
        <p:nvSpPr>
          <p:cNvPr id="350" name="Shape 35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5" name="Shape 415"/>
        <p:cNvGrpSpPr/>
        <p:nvPr/>
      </p:nvGrpSpPr>
      <p:grpSpPr>
        <a:xfrm>
          <a:off x="0" y="0"/>
          <a:ext cx="0" cy="0"/>
          <a:chOff x="0" y="0"/>
          <a:chExt cx="0" cy="0"/>
        </a:xfrm>
      </p:grpSpPr>
      <p:sp>
        <p:nvSpPr>
          <p:cNvPr id="416" name="Shape 4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7" name="Shape 4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lang="en" sz="1400">
                <a:solidFill>
                  <a:schemeClr val="dk1"/>
                </a:solidFill>
              </a:rPr>
              <a:t>Sequencing errors and correction (Jasleen)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2" name="Shape 4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CNVs, SegDups, Coverage Bias (GC etc.) (Sam)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3" name="Shape 433"/>
        <p:cNvGrpSpPr/>
        <p:nvPr/>
      </p:nvGrpSpPr>
      <p:grpSpPr>
        <a:xfrm>
          <a:off x="0" y="0"/>
          <a:ext cx="0" cy="0"/>
          <a:chOff x="0" y="0"/>
          <a:chExt cx="0" cy="0"/>
        </a:xfrm>
      </p:grpSpPr>
      <p:sp>
        <p:nvSpPr>
          <p:cNvPr id="434" name="Shape 4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35" name="Shape 43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 sz="1200" u="none" cap="none" strike="noStrike">
                <a:solidFill>
                  <a:schemeClr val="dk1"/>
                </a:solidFill>
                <a:latin typeface="Calibri"/>
                <a:ea typeface="Calibri"/>
                <a:cs typeface="Calibri"/>
                <a:sym typeface="Calibri"/>
              </a:rPr>
              <a:t>Schematic overview of the Platanus algorithm. (</a:t>
            </a:r>
            <a:r>
              <a:rPr b="0" i="1" lang="en" sz="1200" u="none" cap="none" strike="noStrike">
                <a:solidFill>
                  <a:schemeClr val="dk1"/>
                </a:solidFill>
                <a:latin typeface="Calibri"/>
                <a:ea typeface="Calibri"/>
                <a:cs typeface="Calibri"/>
                <a:sym typeface="Calibri"/>
              </a:rPr>
              <a:t>A</a:t>
            </a:r>
            <a:r>
              <a:rPr b="0" i="0" lang="en" sz="1200" u="none" cap="none" strike="noStrike">
                <a:solidFill>
                  <a:schemeClr val="dk1"/>
                </a:solidFill>
                <a:latin typeface="Calibri"/>
                <a:ea typeface="Calibri"/>
                <a:cs typeface="Calibri"/>
                <a:sym typeface="Calibri"/>
              </a:rPr>
              <a:t>) In Contig-assembly, a de Bruijn graph is constructed from the read set. Short branches caused by errors are removed by “tip removal.” Short repeats are resolved by </a:t>
            </a:r>
            <a:r>
              <a:rPr b="0" i="1" lang="en" sz="1200" u="none" cap="none" strike="noStrike">
                <a:solidFill>
                  <a:schemeClr val="dk1"/>
                </a:solidFill>
                <a:latin typeface="Calibri"/>
                <a:ea typeface="Calibri"/>
                <a:cs typeface="Calibri"/>
                <a:sym typeface="Calibri"/>
              </a:rPr>
              <a:t>k</a:t>
            </a:r>
            <a:r>
              <a:rPr b="0" i="0" lang="en" sz="1200" u="none" cap="none" strike="noStrike">
                <a:solidFill>
                  <a:schemeClr val="dk1"/>
                </a:solidFill>
                <a:latin typeface="Calibri"/>
                <a:ea typeface="Calibri"/>
                <a:cs typeface="Calibri"/>
                <a:sym typeface="Calibri"/>
              </a:rPr>
              <a:t>-mer extension, in which previous graphs and reads are mapped to nearby </a:t>
            </a:r>
            <a:r>
              <a:rPr b="0" i="1" lang="en" sz="1200" u="none" cap="none" strike="noStrike">
                <a:solidFill>
                  <a:schemeClr val="dk1"/>
                </a:solidFill>
                <a:latin typeface="Calibri"/>
                <a:ea typeface="Calibri"/>
                <a:cs typeface="Calibri"/>
                <a:sym typeface="Calibri"/>
              </a:rPr>
              <a:t>k</a:t>
            </a:r>
            <a:r>
              <a:rPr b="0" i="0" lang="en" sz="1200" u="none" cap="none" strike="noStrike">
                <a:solidFill>
                  <a:schemeClr val="dk1"/>
                </a:solidFill>
                <a:latin typeface="Calibri"/>
                <a:ea typeface="Calibri"/>
                <a:cs typeface="Calibri"/>
                <a:sym typeface="Calibri"/>
              </a:rPr>
              <a:t>-mers at the junctions. Finally, bubble structures caused by heterozygosity or errors are removed. Subgraphs without any junctions represent contigs. (</a:t>
            </a:r>
            <a:r>
              <a:rPr b="0" i="1" lang="en" sz="1200" u="none" cap="none" strike="noStrike">
                <a:solidFill>
                  <a:schemeClr val="dk1"/>
                </a:solidFill>
                <a:latin typeface="Calibri"/>
                <a:ea typeface="Calibri"/>
                <a:cs typeface="Calibri"/>
                <a:sym typeface="Calibri"/>
              </a:rPr>
              <a:t>B</a:t>
            </a:r>
            <a:r>
              <a:rPr b="0" i="0" lang="en" sz="1200" u="none" cap="none" strike="noStrike">
                <a:solidFill>
                  <a:schemeClr val="dk1"/>
                </a:solidFill>
                <a:latin typeface="Calibri"/>
                <a:ea typeface="Calibri"/>
                <a:cs typeface="Calibri"/>
                <a:sym typeface="Calibri"/>
              </a:rPr>
              <a:t>) In Scaffolding, links between contigs are detected using paired reads. The relationship between contigs is represented by the graph. Bubbles removed in Contig-assembly are remapped on contigs and utilized for mapping of paired-end reads and detection of heterozygous contigs. Heterozygous regions are removed as bubble or branch structures on the graph by the “bubble removal” or “branch cut” step. These simplification steps are characteristic of Platanus and especially effective for assembling complex heterozygous regions. (</a:t>
            </a:r>
            <a:r>
              <a:rPr b="0" i="1" lang="en" sz="1200" u="none" cap="none" strike="noStrike">
                <a:solidFill>
                  <a:schemeClr val="dk1"/>
                </a:solidFill>
                <a:latin typeface="Calibri"/>
                <a:ea typeface="Calibri"/>
                <a:cs typeface="Calibri"/>
                <a:sym typeface="Calibri"/>
              </a:rPr>
              <a:t>C</a:t>
            </a:r>
            <a:r>
              <a:rPr b="0" i="0" lang="en" sz="1200" u="none" cap="none" strike="noStrike">
                <a:solidFill>
                  <a:schemeClr val="dk1"/>
                </a:solidFill>
                <a:latin typeface="Calibri"/>
                <a:ea typeface="Calibri"/>
                <a:cs typeface="Calibri"/>
                <a:sym typeface="Calibri"/>
              </a:rPr>
              <a:t>) In Gap-close, paired reads are mapped on scaffolds, and reads mapped at nearby gaps are collected for each gap. If a contig is expected to cover the gap and is constructed from collected reads, the gap is closed by the contig. </a:t>
            </a:r>
          </a:p>
        </p:txBody>
      </p:sp>
      <p:sp>
        <p:nvSpPr>
          <p:cNvPr id="436" name="Shape 43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 sz="1200">
                <a:solidFill>
                  <a:schemeClr val="dk1"/>
                </a:solidFill>
                <a:latin typeface="Calibri"/>
                <a:ea typeface="Calibri"/>
                <a:cs typeface="Calibri"/>
                <a:sym typeface="Calibri"/>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 name="Shape 441"/>
        <p:cNvGrpSpPr/>
        <p:nvPr/>
      </p:nvGrpSpPr>
      <p:grpSpPr>
        <a:xfrm>
          <a:off x="0" y="0"/>
          <a:ext cx="0" cy="0"/>
          <a:chOff x="0" y="0"/>
          <a:chExt cx="0" cy="0"/>
        </a:xfrm>
      </p:grpSpPr>
      <p:sp>
        <p:nvSpPr>
          <p:cNvPr id="442" name="Shape 44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43" name="Shape 4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9" name="Shape 44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pPr>
            <a:r>
              <a:rPr lang="en"/>
              <a:t>Two categories of repeats: tandem repeats and interspersed repeats. The two types are not mutually exclusive.</a:t>
            </a:r>
          </a:p>
          <a:p>
            <a:pPr indent="-228600" lvl="0" marL="457200" rtl="0">
              <a:spcBef>
                <a:spcPts val="0"/>
              </a:spcBef>
            </a:pPr>
            <a:r>
              <a:rPr lang="en"/>
              <a:t>Split tandem repeats into two categories: homopolymer and polynucleotide.</a:t>
            </a:r>
          </a:p>
          <a:p>
            <a:pPr indent="-228600" lvl="0" marL="457200" rtl="0">
              <a:spcBef>
                <a:spcPts val="0"/>
              </a:spcBef>
            </a:pPr>
            <a:r>
              <a:rPr lang="en"/>
              <a:t>Homopolymers are repeats of a single base-pair while polynucleotide are repeats of sequences containing more than one base pair</a:t>
            </a:r>
          </a:p>
          <a:p>
            <a:pPr indent="-228600" lvl="0" marL="457200" rtl="0">
              <a:spcBef>
                <a:spcPts val="0"/>
              </a:spcBef>
            </a:pPr>
            <a:r>
              <a:rPr lang="en"/>
              <a:t>Tandem repeats induce small cycles within the assembly graph</a:t>
            </a:r>
          </a:p>
          <a:p>
            <a:pPr indent="-228600" lvl="1" marL="914400" rtl="0">
              <a:spcBef>
                <a:spcPts val="0"/>
              </a:spcBef>
            </a:pPr>
            <a:r>
              <a:rPr lang="en"/>
              <a:t>Solution in this case could be increase the k-mer size but increases memory load. Also can’t use this solution when the repeat is longer than fragment length.</a:t>
            </a:r>
          </a:p>
          <a:p>
            <a:pPr indent="-228600" lvl="1" marL="914400" rtl="0">
              <a:spcBef>
                <a:spcPts val="0"/>
              </a:spcBef>
            </a:pPr>
            <a:r>
              <a:rPr lang="en"/>
              <a:t>Another solution is to use paired-end reads that span the repeat region. This is also bound by the maximum read length of the sequencing technology</a:t>
            </a:r>
          </a:p>
          <a:p>
            <a:pPr indent="-228600" lvl="0" marL="457200" rtl="0">
              <a:spcBef>
                <a:spcPts val="0"/>
              </a:spcBef>
            </a:pPr>
            <a:r>
              <a:rPr lang="en"/>
              <a:t>Interspersed repeats are near identical sequences that are separated unique intervening sequences.</a:t>
            </a:r>
          </a:p>
          <a:p>
            <a:pPr indent="-228600" lvl="1" marL="914400" rtl="0">
              <a:spcBef>
                <a:spcPts val="0"/>
              </a:spcBef>
            </a:pPr>
            <a:r>
              <a:rPr lang="en"/>
              <a:t>These types of repeats produce a frayed rope topology in the graph assembly</a:t>
            </a:r>
          </a:p>
          <a:p>
            <a:pPr indent="-228600" lvl="1" marL="914400" rtl="0">
              <a:spcBef>
                <a:spcPts val="0"/>
              </a:spcBef>
            </a:pPr>
            <a:r>
              <a:rPr lang="en"/>
              <a:t>The solution is to use long reads to bypass the span the repeat region. Again this solution is bound by read length.</a:t>
            </a:r>
          </a:p>
          <a:p>
            <a:pPr indent="-228600" lvl="0" marL="457200" rtl="0">
              <a:spcBef>
                <a:spcPts val="0"/>
              </a:spcBef>
            </a:pPr>
            <a:r>
              <a:rPr lang="en"/>
              <a:t>Palindromes are sequences that are identical on both strands of DNA when read 5’ to 3’.</a:t>
            </a:r>
          </a:p>
          <a:p>
            <a:pPr indent="-228600" lvl="1" marL="914400" rtl="0">
              <a:spcBef>
                <a:spcPts val="0"/>
              </a:spcBef>
            </a:pPr>
            <a:r>
              <a:rPr lang="en"/>
              <a:t>Causes the assembly to fold onto itself</a:t>
            </a:r>
          </a:p>
          <a:p>
            <a:pPr indent="-228600" lvl="1" marL="914400" rtl="0">
              <a:spcBef>
                <a:spcPts val="0"/>
              </a:spcBef>
            </a:pPr>
            <a:r>
              <a:rPr lang="en"/>
              <a:t>Velvet gets around palindromes by requiring that k-mers be odd-numbered.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txBox="1"/>
          <p:nvPr>
            <p:ph idx="1" type="body"/>
          </p:nvPr>
        </p:nvSpPr>
        <p:spPr>
          <a:xfrm>
            <a:off x="1265823" y="4377927"/>
            <a:ext cx="4769400" cy="34767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 sz="1100" u="none" cap="none" strike="noStrike">
                <a:solidFill>
                  <a:srgbClr val="000000"/>
                </a:solidFill>
                <a:latin typeface="Arial"/>
                <a:ea typeface="Arial"/>
                <a:cs typeface="Arial"/>
                <a:sym typeface="Arial"/>
              </a:rPr>
              <a:t>Jared T. Simpson, and Richard Durbin,Efficient de novo assembly of large genomes using compressed data structures</a:t>
            </a:r>
          </a:p>
          <a:p>
            <a:pPr indent="0" lvl="0" marL="0" marR="0" rtl="0" algn="l">
              <a:spcBef>
                <a:spcPts val="0"/>
              </a:spcBef>
              <a:buSzPct val="25000"/>
              <a:buNone/>
            </a:pPr>
            <a:r>
              <a:rPr b="1" i="0" lang="en" sz="1100" u="none" cap="none" strike="noStrike">
                <a:solidFill>
                  <a:srgbClr val="000000"/>
                </a:solidFill>
                <a:latin typeface="Arial"/>
                <a:ea typeface="Arial"/>
                <a:cs typeface="Arial"/>
                <a:sym typeface="Arial"/>
              </a:rPr>
              <a:t>Software:  https://github.com/jts/sga.</a:t>
            </a:r>
          </a:p>
        </p:txBody>
      </p:sp>
      <p:sp>
        <p:nvSpPr>
          <p:cNvPr id="303" name="Shape 303"/>
          <p:cNvSpPr/>
          <p:nvPr>
            <p:ph idx="2" type="sldImg"/>
          </p:nvPr>
        </p:nvSpPr>
        <p:spPr>
          <a:xfrm>
            <a:off x="961781" y="685795"/>
            <a:ext cx="49349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 name="Shape 332"/>
        <p:cNvGrpSpPr/>
        <p:nvPr/>
      </p:nvGrpSpPr>
      <p:grpSpPr>
        <a:xfrm>
          <a:off x="0" y="0"/>
          <a:ext cx="0" cy="0"/>
          <a:chOff x="0" y="0"/>
          <a:chExt cx="0" cy="0"/>
        </a:xfrm>
      </p:grpSpPr>
      <p:sp>
        <p:nvSpPr>
          <p:cNvPr id="333" name="Shape 333"/>
          <p:cNvSpPr txBox="1"/>
          <p:nvPr>
            <p:ph idx="1" type="body"/>
          </p:nvPr>
        </p:nvSpPr>
        <p:spPr>
          <a:xfrm>
            <a:off x="190588" y="4352400"/>
            <a:ext cx="5625000" cy="3476700"/>
          </a:xfrm>
          <a:prstGeom prst="rect">
            <a:avLst/>
          </a:prstGeom>
          <a:noFill/>
          <a:ln>
            <a:noFill/>
          </a:ln>
        </p:spPr>
        <p:txBody>
          <a:bodyPr anchorCtr="0" anchor="t" bIns="0" lIns="0" rIns="0" tIns="0">
            <a:noAutofit/>
          </a:bodyPr>
          <a:lstStyle/>
          <a:p>
            <a:pPr indent="0" lvl="0" marL="0" marR="0" rtl="0" algn="l">
              <a:spcBef>
                <a:spcPts val="0"/>
              </a:spcBef>
              <a:buSzPct val="25000"/>
              <a:buNone/>
            </a:pPr>
            <a:r>
              <a:rPr b="0" i="0" lang="en" sz="1100" u="none" cap="none" strike="noStrike">
                <a:latin typeface="Times New Roman"/>
                <a:ea typeface="Times New Roman"/>
                <a:cs typeface="Times New Roman"/>
                <a:sym typeface="Times New Roman"/>
              </a:rPr>
              <a:t>Heng Li,Medical Population Genetics Program, Broad Institute, 7 Cambridge Center, MA 02142, USA</a:t>
            </a:r>
          </a:p>
          <a:p>
            <a:pPr indent="0" lvl="0" marL="0" marR="0" rtl="0" algn="l">
              <a:spcBef>
                <a:spcPts val="0"/>
              </a:spcBef>
              <a:buSzPct val="25000"/>
              <a:buNone/>
            </a:pPr>
            <a:r>
              <a:rPr b="0" i="0" lang="en" sz="1100" u="none" cap="none" strike="noStrike">
                <a:latin typeface="Times New Roman"/>
                <a:ea typeface="Times New Roman"/>
                <a:cs typeface="Times New Roman"/>
                <a:sym typeface="Times New Roman"/>
              </a:rPr>
              <a:t>Exploring single-sample SNP and INDEL calling with whole-genome de novo assembly</a:t>
            </a:r>
          </a:p>
          <a:p>
            <a:pPr indent="0" lvl="0" marL="0" marR="0" rtl="0" algn="l">
              <a:spcBef>
                <a:spcPts val="0"/>
              </a:spcBef>
              <a:buNone/>
            </a:pPr>
            <a:r>
              <a:t/>
            </a:r>
            <a:endParaRPr b="0" i="0" sz="1600" u="none" cap="none" strike="noStrike"/>
          </a:p>
          <a:p>
            <a:pPr indent="0" lvl="0" marL="0" marR="0" rtl="0" algn="l">
              <a:spcBef>
                <a:spcPts val="0"/>
              </a:spcBef>
              <a:buSzPct val="25000"/>
              <a:buNone/>
            </a:pPr>
            <a:r>
              <a:rPr b="0" i="0" lang="en" sz="1100" u="none" cap="none" strike="noStrike">
                <a:latin typeface="Times New Roman"/>
                <a:ea typeface="Times New Roman"/>
                <a:cs typeface="Times New Roman"/>
                <a:sym typeface="Times New Roman"/>
              </a:rPr>
              <a:t>Note:The idea of contrast assembly, assembles reads containing a k-mer that is present in one set of reads but absent from another set of reads. The contigs we get this way will span variants, including mutations and breakpoints, only seen from the first set of reads. Mapping the contigs back provides the locations. This approach directly focuses on the differences between read sets and helps to reduce the complication of structural variations and the imperfect reference genome.</a:t>
            </a:r>
          </a:p>
          <a:p>
            <a:pPr indent="0" lvl="0" marL="0" marR="0" rtl="0" algn="l">
              <a:spcBef>
                <a:spcPts val="0"/>
              </a:spcBef>
              <a:buNone/>
            </a:pPr>
            <a:r>
              <a:t/>
            </a:r>
            <a:endParaRPr b="0" i="0" sz="1600" u="none" cap="none" strike="noStrike"/>
          </a:p>
          <a:p>
            <a:pPr indent="0" lvl="0" marL="0" marR="0" rtl="0" algn="l">
              <a:spcBef>
                <a:spcPts val="0"/>
              </a:spcBef>
              <a:buNone/>
            </a:pPr>
            <a:r>
              <a:t/>
            </a:r>
            <a:endParaRPr b="0" i="0" sz="1600" u="none" cap="none" strike="noStrike"/>
          </a:p>
          <a:p>
            <a:pPr indent="0" lvl="0" marL="0" marR="0" rtl="0" algn="l">
              <a:spcBef>
                <a:spcPts val="0"/>
              </a:spcBef>
              <a:buNone/>
            </a:pPr>
            <a:r>
              <a:t/>
            </a:r>
            <a:endParaRPr b="0" i="0" sz="1600" u="none" cap="none" strike="noStrike"/>
          </a:p>
          <a:p>
            <a:pPr indent="0" lvl="0" marL="0" marR="0" rtl="0" algn="l">
              <a:spcBef>
                <a:spcPts val="0"/>
              </a:spcBef>
              <a:buNone/>
            </a:pPr>
            <a:r>
              <a:t/>
            </a:r>
            <a:endParaRPr b="0" i="0" sz="1600" u="none" cap="none" strike="noStrike"/>
          </a:p>
        </p:txBody>
      </p:sp>
      <p:sp>
        <p:nvSpPr>
          <p:cNvPr id="334" name="Shape 334"/>
          <p:cNvSpPr/>
          <p:nvPr>
            <p:ph idx="2" type="sldImg"/>
          </p:nvPr>
        </p:nvSpPr>
        <p:spPr>
          <a:xfrm>
            <a:off x="961781" y="685795"/>
            <a:ext cx="49349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The principle of hybrid assembly is still intuitive as it still follows the same idea of assembly. Assemblers look for reads that overlap, and contigs that overlap with each other. Hybrid assembly is just looking for overlaps from contigs from different sources. Originally hybrid assembly simply meant combining the data from different sequencing platforms. At some point, people did like to refer to it as assembly based on different assemblers. Now, it’s a bit more specific as it refers to combining second gen sequencing and third-gen sequencing. This is because second-gen sequencing and third-gen sequencing (or single molecule sequecinging) can complement each other weaknesses. Second generation sequencing technology has short reads that make it difficult to characterize the repeated sections of the genome. Third generation can complement this because of their long reads. They’re better at finding overlaps. However, third gen cannot be used because it has a high error rate. Second generation sequencing’s short reads can help identify these errors. In essence, the approach of hybrid assembly is similar to how de novo assembly is done with a single sequencer except with multiple sequencers. When the contigs of each platform has been form, they are collected into a single group and assembled. Of course, the secondary assembly can be done using the assembly algorithms that we just discussed.  The image here is from a study by Wang et al., where they assembled a microbe genome. In terms of algorithms, since you’re using multiple assemblers, it also means you can take advantage of different assembly algorithms. For example, the differing lengths of OLC reads can be complemented by the set scope of k-mer reads, making for a more accurate. Another way hybrid assembly is done using the algorithms we have at our disposal is based on an assembler called Cerulean. </a:t>
            </a:r>
          </a:p>
          <a:p>
            <a:pPr lvl="0" rtl="0">
              <a:spcBef>
                <a:spcPts val="0"/>
              </a:spcBef>
              <a:buNone/>
            </a:pPr>
            <a:r>
              <a:rPr lang="en"/>
              <a:t>Examples of Assembler: Taipan, Cerulean</a:t>
            </a:r>
          </a:p>
          <a:p>
            <a:pPr lvl="0" rtl="0">
              <a:spcBef>
                <a:spcPts val="0"/>
              </a:spcBef>
              <a:buNone/>
            </a:pPr>
            <a:r>
              <a:t/>
            </a:r>
            <a:endParaRPr/>
          </a:p>
          <a:p>
            <a:pPr lvl="0" rtl="0">
              <a:spcBef>
                <a:spcPts val="0"/>
              </a:spcBef>
              <a:buNone/>
            </a:pPr>
            <a:r>
              <a:rPr lang="en"/>
              <a:t>De Brujen: Traditionally uses this approach as it focuses on a spectrum of lengths. </a:t>
            </a:r>
          </a:p>
          <a:p>
            <a:pPr lvl="0" rtl="0">
              <a:spcBef>
                <a:spcPts val="0"/>
              </a:spcBef>
              <a:buNone/>
            </a:pPr>
            <a:r>
              <a:rPr lang="en"/>
              <a:t>Strengths: One study  (by Koren et al.,) showed that using a lower coverage of corrected long reads corrected by short reads is similar to using a higher coverage of shorter reads</a:t>
            </a:r>
          </a:p>
          <a:p>
            <a:pPr lvl="0" rtl="0">
              <a:spcBef>
                <a:spcPts val="0"/>
              </a:spcBef>
              <a:buNone/>
            </a:pPr>
            <a:r>
              <a:rPr lang="en"/>
              <a:t>Weaknesses: More expensive, more time/resource consuming. </a:t>
            </a:r>
          </a:p>
        </p:txBody>
      </p:sp>
    </p:spTree>
  </p:cSld>
  <p:clrMapOvr>
    <a:masterClrMapping/>
  </p:clrMapOvr>
</p:notes>
</file>

<file path=ppt/slideLayouts/_rels/slideLayout.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slideLayout.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7007735" y="3176887"/>
            <a:ext cx="562199" cy="0"/>
          </a:xfrm>
          <a:prstGeom prst="straightConnector1">
            <a:avLst/>
          </a:prstGeom>
          <a:noFill/>
          <a:ln cap="flat" cmpd="sng" w="76200">
            <a:solidFill>
              <a:schemeClr val="lt2"/>
            </a:solidFill>
            <a:prstDash val="solid"/>
            <a:round/>
            <a:headEnd len="med" w="med" type="none"/>
            <a:tailEnd len="med" w="med" type="none"/>
          </a:ln>
        </p:spPr>
      </p:cxnSp>
      <p:cxnSp>
        <p:nvCxnSpPr>
          <p:cNvPr id="11" name="Shape 11"/>
          <p:cNvCxnSpPr/>
          <p:nvPr/>
        </p:nvCxnSpPr>
        <p:spPr>
          <a:xfrm>
            <a:off x="1575034" y="3158251"/>
            <a:ext cx="562199" cy="0"/>
          </a:xfrm>
          <a:prstGeom prst="straightConnector1">
            <a:avLst/>
          </a:prstGeom>
          <a:noFill/>
          <a:ln cap="flat" cmpd="sng" w="76200">
            <a:solidFill>
              <a:schemeClr val="lt2"/>
            </a:solidFill>
            <a:prstDash val="solid"/>
            <a:round/>
            <a:headEnd len="med" w="med" type="none"/>
            <a:tailEnd len="med" w="med" type="none"/>
          </a:ln>
        </p:spPr>
      </p:cxnSp>
      <p:grpSp>
        <p:nvGrpSpPr>
          <p:cNvPr id="12" name="Shape 12"/>
          <p:cNvGrpSpPr/>
          <p:nvPr/>
        </p:nvGrpSpPr>
        <p:grpSpPr>
          <a:xfrm>
            <a:off x="1004143"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4" name="Shape 14"/>
            <p:cNvCxnSpPr/>
            <p:nvPr/>
          </p:nvCxnSpPr>
          <p:spPr>
            <a:xfrm rot="10800000">
              <a:off x="1346428" y="1163700"/>
              <a:ext cx="6452100" cy="0"/>
            </a:xfrm>
            <a:prstGeom prst="straightConnector1">
              <a:avLst/>
            </a:prstGeom>
            <a:noFill/>
            <a:ln cap="flat" cmpd="sng" w="9525">
              <a:solidFill>
                <a:schemeClr val="accent3"/>
              </a:solidFill>
              <a:prstDash val="solid"/>
              <a:round/>
              <a:headEnd len="med" w="med" type="none"/>
              <a:tailEnd len="med" w="med" type="none"/>
            </a:ln>
          </p:spPr>
        </p:cxnSp>
      </p:grpSp>
      <p:grpSp>
        <p:nvGrpSpPr>
          <p:cNvPr id="15" name="Shape 15"/>
          <p:cNvGrpSpPr/>
          <p:nvPr/>
        </p:nvGrpSpPr>
        <p:grpSpPr>
          <a:xfrm>
            <a:off x="1004150"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7" name="Shape 17"/>
            <p:cNvCxnSpPr/>
            <p:nvPr/>
          </p:nvCxnSpPr>
          <p:spPr>
            <a:xfrm>
              <a:off x="1346435" y="3969087"/>
              <a:ext cx="6452100" cy="0"/>
            </a:xfrm>
            <a:prstGeom prst="straightConnector1">
              <a:avLst/>
            </a:prstGeom>
            <a:noFill/>
            <a:ln cap="flat" cmpd="sng" w="9525">
              <a:solidFill>
                <a:schemeClr val="accent3"/>
              </a:solidFill>
              <a:prstDash val="solid"/>
              <a:round/>
              <a:headEnd len="med" w="med" type="none"/>
              <a:tailEnd len="med" w="med" type="none"/>
            </a:ln>
          </p:spPr>
        </p:cxnSp>
      </p:grpSp>
      <p:sp>
        <p:nvSpPr>
          <p:cNvPr id="18" name="Shape 18"/>
          <p:cNvSpPr txBox="1"/>
          <p:nvPr>
            <p:ph type="ctrTitle"/>
          </p:nvPr>
        </p:nvSpPr>
        <p:spPr>
          <a:xfrm>
            <a:off x="1004150" y="1751764"/>
            <a:ext cx="7136700" cy="1022399"/>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19" name="Shape 19"/>
          <p:cNvSpPr txBox="1"/>
          <p:nvPr>
            <p:ph idx="1" type="subTitle"/>
          </p:nvPr>
        </p:nvSpPr>
        <p:spPr>
          <a:xfrm>
            <a:off x="2137225" y="2850039"/>
            <a:ext cx="4870499"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p:txBody>
      </p:sp>
      <p:sp>
        <p:nvSpPr>
          <p:cNvPr id="20" name="Shape 2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23" name="Shape 23"/>
          <p:cNvSpPr txBox="1"/>
          <p:nvPr>
            <p:ph type="title"/>
          </p:nvPr>
        </p:nvSpPr>
        <p:spPr>
          <a:xfrm>
            <a:off x="311700" y="814800"/>
            <a:ext cx="8571300" cy="942000"/>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24" name="Shape 2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0" name="Shape 60"/>
        <p:cNvGrpSpPr/>
        <p:nvPr/>
      </p:nvGrpSpPr>
      <p:grpSpPr>
        <a:xfrm>
          <a:off x="0" y="0"/>
          <a:ext cx="0" cy="0"/>
          <a:chOff x="0" y="0"/>
          <a:chExt cx="0" cy="0"/>
        </a:xfrm>
      </p:grpSpPr>
      <p:sp>
        <p:nvSpPr>
          <p:cNvPr id="61" name="Shape 6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68" name="Shape 68"/>
        <p:cNvGrpSpPr/>
        <p:nvPr/>
      </p:nvGrpSpPr>
      <p:grpSpPr>
        <a:xfrm>
          <a:off x="0" y="0"/>
          <a:ext cx="0" cy="0"/>
          <a:chOff x="0" y="0"/>
          <a:chExt cx="0" cy="0"/>
        </a:xfrm>
      </p:grpSpPr>
      <p:sp>
        <p:nvSpPr>
          <p:cNvPr id="69" name="Shape 69"/>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70" name="Shape 70"/>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71" name="Shape 71"/>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2" name="Shape 72"/>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3" name="Shape 73"/>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4" name="Shape 74"/>
        <p:cNvGrpSpPr/>
        <p:nvPr/>
      </p:nvGrpSpPr>
      <p:grpSpPr>
        <a:xfrm>
          <a:off x="0" y="0"/>
          <a:ext cx="0" cy="0"/>
          <a:chOff x="0" y="0"/>
          <a:chExt cx="0" cy="0"/>
        </a:xfrm>
      </p:grpSpPr>
      <p:sp>
        <p:nvSpPr>
          <p:cNvPr id="75" name="Shape 75"/>
          <p:cNvSpPr txBox="1"/>
          <p:nvPr>
            <p:ph type="ctrTitle"/>
          </p:nvPr>
        </p:nvSpPr>
        <p:spPr>
          <a:xfrm>
            <a:off x="685800" y="1597818"/>
            <a:ext cx="7772400" cy="11025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76" name="Shape 76"/>
          <p:cNvSpPr txBox="1"/>
          <p:nvPr>
            <p:ph idx="1" type="subTitle"/>
          </p:nvPr>
        </p:nvSpPr>
        <p:spPr>
          <a:xfrm>
            <a:off x="1371600" y="2914650"/>
            <a:ext cx="6400799" cy="1314599"/>
          </a:xfrm>
          <a:prstGeom prst="rect">
            <a:avLst/>
          </a:prstGeom>
          <a:noFill/>
          <a:ln>
            <a:noFill/>
          </a:ln>
        </p:spPr>
        <p:txBody>
          <a:bodyPr anchorCtr="0" anchor="t" bIns="91425" lIns="91425" rIns="91425" tIns="91425"/>
          <a:lstStyle>
            <a:lvl1pPr indent="0" lvl="0" marL="0" marR="0" rtl="0" algn="ctr">
              <a:spcBef>
                <a:spcPts val="640"/>
              </a:spcBef>
              <a:buClr>
                <a:srgbClr val="888888"/>
              </a:buClr>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buClr>
                <a:srgbClr val="888888"/>
              </a:buClr>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buClr>
                <a:srgbClr val="888888"/>
              </a:buClr>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sp>
        <p:nvSpPr>
          <p:cNvPr id="77" name="Shape 77"/>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8" name="Shape 78"/>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9" name="Shape 79"/>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 sz="1200">
                <a:solidFill>
                  <a:srgbClr val="888888"/>
                </a:solidFill>
                <a:latin typeface="Calibri"/>
                <a:ea typeface="Calibri"/>
                <a:cs typeface="Calibri"/>
                <a:sym typeface="Calibri"/>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80" name="Shape 80"/>
        <p:cNvGrpSpPr/>
        <p:nvPr/>
      </p:nvGrpSpPr>
      <p:grpSpPr>
        <a:xfrm>
          <a:off x="0" y="0"/>
          <a:ext cx="0" cy="0"/>
          <a:chOff x="0" y="0"/>
          <a:chExt cx="0" cy="0"/>
        </a:xfrm>
      </p:grpSpPr>
      <p:sp>
        <p:nvSpPr>
          <p:cNvPr id="81" name="Shape 81"/>
          <p:cNvSpPr txBox="1"/>
          <p:nvPr>
            <p:ph type="title"/>
          </p:nvPr>
        </p:nvSpPr>
        <p:spPr>
          <a:xfrm>
            <a:off x="722312" y="3305175"/>
            <a:ext cx="7772400" cy="1021499"/>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Calibri"/>
              <a:buNone/>
              <a:defRPr b="1" i="0" sz="40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82" name="Shape 82"/>
          <p:cNvSpPr txBox="1"/>
          <p:nvPr>
            <p:ph idx="1" type="body"/>
          </p:nvPr>
        </p:nvSpPr>
        <p:spPr>
          <a:xfrm>
            <a:off x="722312" y="2180034"/>
            <a:ext cx="7772400" cy="1125299"/>
          </a:xfrm>
          <a:prstGeom prst="rect">
            <a:avLst/>
          </a:prstGeom>
          <a:noFill/>
          <a:ln>
            <a:noFill/>
          </a:ln>
        </p:spPr>
        <p:txBody>
          <a:bodyPr anchorCtr="0" anchor="b" bIns="91425" lIns="91425" rIns="91425" tIns="91425"/>
          <a:lstStyle>
            <a:lvl1pPr indent="0" lvl="0" marL="0" marR="0" rtl="0" algn="l">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1pPr>
            <a:lvl2pPr indent="0" lvl="1" marL="457200" marR="0" rtl="0" algn="l">
              <a:spcBef>
                <a:spcPts val="360"/>
              </a:spcBef>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
        <p:nvSpPr>
          <p:cNvPr id="83" name="Shape 83"/>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4" name="Shape 84"/>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5" name="Shape 85"/>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 sz="1200">
                <a:solidFill>
                  <a:srgbClr val="888888"/>
                </a:solidFill>
                <a:latin typeface="Calibri"/>
                <a:ea typeface="Calibri"/>
                <a:cs typeface="Calibri"/>
                <a:sym typeface="Calibri"/>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86" name="Shape 86"/>
        <p:cNvGrpSpPr/>
        <p:nvPr/>
      </p:nvGrpSpPr>
      <p:grpSpPr>
        <a:xfrm>
          <a:off x="0" y="0"/>
          <a:ext cx="0" cy="0"/>
          <a:chOff x="0" y="0"/>
          <a:chExt cx="0" cy="0"/>
        </a:xfrm>
      </p:grpSpPr>
      <p:sp>
        <p:nvSpPr>
          <p:cNvPr id="87" name="Shape 87"/>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88" name="Shape 88"/>
          <p:cNvSpPr txBox="1"/>
          <p:nvPr>
            <p:ph idx="1" type="body"/>
          </p:nvPr>
        </p:nvSpPr>
        <p:spPr>
          <a:xfrm>
            <a:off x="457200" y="1200150"/>
            <a:ext cx="4038599" cy="3394500"/>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89" name="Shape 89"/>
          <p:cNvSpPr txBox="1"/>
          <p:nvPr>
            <p:ph idx="2" type="body"/>
          </p:nvPr>
        </p:nvSpPr>
        <p:spPr>
          <a:xfrm>
            <a:off x="4648200" y="1200150"/>
            <a:ext cx="4038599" cy="3394500"/>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90" name="Shape 90"/>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91" name="Shape 91"/>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92" name="Shape 92"/>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 sz="1200">
                <a:solidFill>
                  <a:srgbClr val="888888"/>
                </a:solidFill>
                <a:latin typeface="Calibri"/>
                <a:ea typeface="Calibri"/>
                <a:cs typeface="Calibri"/>
                <a:sym typeface="Calibri"/>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93" name="Shape 93"/>
        <p:cNvGrpSpPr/>
        <p:nvPr/>
      </p:nvGrpSpPr>
      <p:grpSpPr>
        <a:xfrm>
          <a:off x="0" y="0"/>
          <a:ext cx="0" cy="0"/>
          <a:chOff x="0" y="0"/>
          <a:chExt cx="0" cy="0"/>
        </a:xfrm>
      </p:grpSpPr>
      <p:sp>
        <p:nvSpPr>
          <p:cNvPr id="94" name="Shape 94"/>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95" name="Shape 95"/>
          <p:cNvSpPr txBox="1"/>
          <p:nvPr>
            <p:ph idx="1" type="body"/>
          </p:nvPr>
        </p:nvSpPr>
        <p:spPr>
          <a:xfrm>
            <a:off x="457200" y="1151334"/>
            <a:ext cx="4040099" cy="479999"/>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96" name="Shape 96"/>
          <p:cNvSpPr txBox="1"/>
          <p:nvPr>
            <p:ph idx="2" type="body"/>
          </p:nvPr>
        </p:nvSpPr>
        <p:spPr>
          <a:xfrm>
            <a:off x="457200" y="1631156"/>
            <a:ext cx="4040099" cy="2963400"/>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97" name="Shape 97"/>
          <p:cNvSpPr txBox="1"/>
          <p:nvPr>
            <p:ph idx="3" type="body"/>
          </p:nvPr>
        </p:nvSpPr>
        <p:spPr>
          <a:xfrm>
            <a:off x="4645025" y="1151334"/>
            <a:ext cx="4041900" cy="479999"/>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98" name="Shape 98"/>
          <p:cNvSpPr txBox="1"/>
          <p:nvPr>
            <p:ph idx="4" type="body"/>
          </p:nvPr>
        </p:nvSpPr>
        <p:spPr>
          <a:xfrm>
            <a:off x="4645025" y="1631156"/>
            <a:ext cx="4041900" cy="2963400"/>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99" name="Shape 99"/>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00" name="Shape 100"/>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01" name="Shape 101"/>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 sz="1200">
                <a:solidFill>
                  <a:srgbClr val="888888"/>
                </a:solidFill>
                <a:latin typeface="Calibri"/>
                <a:ea typeface="Calibri"/>
                <a:cs typeface="Calibri"/>
                <a:sym typeface="Calibri"/>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02" name="Shape 102"/>
        <p:cNvGrpSpPr/>
        <p:nvPr/>
      </p:nvGrpSpPr>
      <p:grpSpPr>
        <a:xfrm>
          <a:off x="0" y="0"/>
          <a:ext cx="0" cy="0"/>
          <a:chOff x="0" y="0"/>
          <a:chExt cx="0" cy="0"/>
        </a:xfrm>
      </p:grpSpPr>
      <p:sp>
        <p:nvSpPr>
          <p:cNvPr id="103" name="Shape 103"/>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04" name="Shape 104"/>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05" name="Shape 105"/>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06" name="Shape 106"/>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 sz="1200">
                <a:solidFill>
                  <a:srgbClr val="888888"/>
                </a:solidFill>
                <a:latin typeface="Calibri"/>
                <a:ea typeface="Calibri"/>
                <a:cs typeface="Calibri"/>
                <a:sym typeface="Calibri"/>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07" name="Shape 107"/>
        <p:cNvGrpSpPr/>
        <p:nvPr/>
      </p:nvGrpSpPr>
      <p:grpSpPr>
        <a:xfrm>
          <a:off x="0" y="0"/>
          <a:ext cx="0" cy="0"/>
          <a:chOff x="0" y="0"/>
          <a:chExt cx="0" cy="0"/>
        </a:xfrm>
      </p:grpSpPr>
      <p:sp>
        <p:nvSpPr>
          <p:cNvPr id="108" name="Shape 108"/>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09" name="Shape 109"/>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10" name="Shape 110"/>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 sz="1200">
                <a:solidFill>
                  <a:srgbClr val="888888"/>
                </a:solidFill>
                <a:latin typeface="Calibri"/>
                <a:ea typeface="Calibri"/>
                <a:cs typeface="Calibri"/>
                <a:sym typeface="Calibri"/>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11" name="Shape 111"/>
        <p:cNvGrpSpPr/>
        <p:nvPr/>
      </p:nvGrpSpPr>
      <p:grpSpPr>
        <a:xfrm>
          <a:off x="0" y="0"/>
          <a:ext cx="0" cy="0"/>
          <a:chOff x="0" y="0"/>
          <a:chExt cx="0" cy="0"/>
        </a:xfrm>
      </p:grpSpPr>
      <p:sp>
        <p:nvSpPr>
          <p:cNvPr id="112" name="Shape 112"/>
          <p:cNvSpPr txBox="1"/>
          <p:nvPr>
            <p:ph type="title"/>
          </p:nvPr>
        </p:nvSpPr>
        <p:spPr>
          <a:xfrm>
            <a:off x="457200" y="204787"/>
            <a:ext cx="3008399" cy="871499"/>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13" name="Shape 113"/>
          <p:cNvSpPr txBox="1"/>
          <p:nvPr>
            <p:ph idx="1" type="body"/>
          </p:nvPr>
        </p:nvSpPr>
        <p:spPr>
          <a:xfrm>
            <a:off x="3575050" y="204787"/>
            <a:ext cx="5111699" cy="4389599"/>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14" name="Shape 114"/>
          <p:cNvSpPr txBox="1"/>
          <p:nvPr>
            <p:ph idx="2" type="body"/>
          </p:nvPr>
        </p:nvSpPr>
        <p:spPr>
          <a:xfrm>
            <a:off x="457200" y="1076325"/>
            <a:ext cx="3008399" cy="3518399"/>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115" name="Shape 115"/>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16" name="Shape 116"/>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17" name="Shape 117"/>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 sz="1200">
                <a:solidFill>
                  <a:srgbClr val="888888"/>
                </a:solidFill>
                <a:latin typeface="Calibri"/>
                <a:ea typeface="Calibri"/>
                <a:cs typeface="Calibri"/>
                <a:sym typeface="Calibri"/>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18" name="Shape 118"/>
        <p:cNvGrpSpPr/>
        <p:nvPr/>
      </p:nvGrpSpPr>
      <p:grpSpPr>
        <a:xfrm>
          <a:off x="0" y="0"/>
          <a:ext cx="0" cy="0"/>
          <a:chOff x="0" y="0"/>
          <a:chExt cx="0" cy="0"/>
        </a:xfrm>
      </p:grpSpPr>
      <p:sp>
        <p:nvSpPr>
          <p:cNvPr id="119" name="Shape 119"/>
          <p:cNvSpPr txBox="1"/>
          <p:nvPr>
            <p:ph type="title"/>
          </p:nvPr>
        </p:nvSpPr>
        <p:spPr>
          <a:xfrm>
            <a:off x="1792288" y="3600450"/>
            <a:ext cx="5486399" cy="425099"/>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20" name="Shape 120"/>
          <p:cNvSpPr/>
          <p:nvPr>
            <p:ph idx="2" type="pic"/>
          </p:nvPr>
        </p:nvSpPr>
        <p:spPr>
          <a:xfrm>
            <a:off x="1792288" y="459581"/>
            <a:ext cx="5486399" cy="3086099"/>
          </a:xfrm>
          <a:prstGeom prst="rect">
            <a:avLst/>
          </a:prstGeom>
          <a:noFill/>
          <a:ln>
            <a:noFill/>
          </a:ln>
        </p:spPr>
        <p:txBody>
          <a:bodyPr anchorCtr="0" anchor="t" bIns="91425" lIns="91425" rIns="91425" tIns="91425"/>
          <a:lstStyle>
            <a:lvl1pPr indent="0" lvl="0" marL="0" marR="0" rtl="0" algn="l">
              <a:spcBef>
                <a:spcPts val="640"/>
              </a:spcBef>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121" name="Shape 121"/>
          <p:cNvSpPr txBox="1"/>
          <p:nvPr>
            <p:ph idx="1" type="body"/>
          </p:nvPr>
        </p:nvSpPr>
        <p:spPr>
          <a:xfrm>
            <a:off x="1792288" y="4025503"/>
            <a:ext cx="5486399" cy="603599"/>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122" name="Shape 122"/>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23" name="Shape 123"/>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24" name="Shape 124"/>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 sz="1200">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5"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311700" y="445025"/>
            <a:ext cx="8520599" cy="7073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311700" y="1266325"/>
            <a:ext cx="8520599" cy="330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9" name="Shape 2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25" name="Shape 125"/>
        <p:cNvGrpSpPr/>
        <p:nvPr/>
      </p:nvGrpSpPr>
      <p:grpSpPr>
        <a:xfrm>
          <a:off x="0" y="0"/>
          <a:ext cx="0" cy="0"/>
          <a:chOff x="0" y="0"/>
          <a:chExt cx="0" cy="0"/>
        </a:xfrm>
      </p:grpSpPr>
      <p:sp>
        <p:nvSpPr>
          <p:cNvPr id="126" name="Shape 126"/>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27" name="Shape 127"/>
          <p:cNvSpPr txBox="1"/>
          <p:nvPr>
            <p:ph idx="1" type="body"/>
          </p:nvPr>
        </p:nvSpPr>
        <p:spPr>
          <a:xfrm rot="5400000">
            <a:off x="2874749" y="-1217400"/>
            <a:ext cx="3394500" cy="82296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28" name="Shape 128"/>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29" name="Shape 129"/>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30" name="Shape 130"/>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 sz="1200">
                <a:solidFill>
                  <a:srgbClr val="888888"/>
                </a:solidFill>
                <a:latin typeface="Calibri"/>
                <a:ea typeface="Calibri"/>
                <a:cs typeface="Calibri"/>
                <a:sym typeface="Calibri"/>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1" name="Shape 131"/>
        <p:cNvGrpSpPr/>
        <p:nvPr/>
      </p:nvGrpSpPr>
      <p:grpSpPr>
        <a:xfrm>
          <a:off x="0" y="0"/>
          <a:ext cx="0" cy="0"/>
          <a:chOff x="0" y="0"/>
          <a:chExt cx="0" cy="0"/>
        </a:xfrm>
      </p:grpSpPr>
      <p:sp>
        <p:nvSpPr>
          <p:cNvPr id="132" name="Shape 132"/>
          <p:cNvSpPr txBox="1"/>
          <p:nvPr>
            <p:ph type="title"/>
          </p:nvPr>
        </p:nvSpPr>
        <p:spPr>
          <a:xfrm rot="5400000">
            <a:off x="5463749" y="1371628"/>
            <a:ext cx="4388700" cy="20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33" name="Shape 133"/>
          <p:cNvSpPr txBox="1"/>
          <p:nvPr>
            <p:ph idx="1" type="body"/>
          </p:nvPr>
        </p:nvSpPr>
        <p:spPr>
          <a:xfrm rot="5400000">
            <a:off x="1272750" y="-609571"/>
            <a:ext cx="4388700" cy="6019799"/>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34" name="Shape 134"/>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35" name="Shape 135"/>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36" name="Shape 136"/>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 sz="1200">
                <a:solidFill>
                  <a:srgbClr val="888888"/>
                </a:solidFill>
                <a:latin typeface="Calibri"/>
                <a:ea typeface="Calibri"/>
                <a:cs typeface="Calibri"/>
                <a:sym typeface="Calibri"/>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41" name="Shape 141"/>
        <p:cNvGrpSpPr/>
        <p:nvPr/>
      </p:nvGrpSpPr>
      <p:grpSpPr>
        <a:xfrm>
          <a:off x="0" y="0"/>
          <a:ext cx="0" cy="0"/>
          <a:chOff x="0" y="0"/>
          <a:chExt cx="0" cy="0"/>
        </a:xfrm>
      </p:grpSpPr>
      <p:sp>
        <p:nvSpPr>
          <p:cNvPr id="142" name="Shape 142"/>
          <p:cNvSpPr txBox="1"/>
          <p:nvPr>
            <p:ph type="ctrTitle"/>
          </p:nvPr>
        </p:nvSpPr>
        <p:spPr>
          <a:xfrm>
            <a:off x="311708" y="744575"/>
            <a:ext cx="8520599" cy="2052599"/>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143" name="Shape 143"/>
          <p:cNvSpPr txBox="1"/>
          <p:nvPr>
            <p:ph idx="1" type="subTitle"/>
          </p:nvPr>
        </p:nvSpPr>
        <p:spPr>
          <a:xfrm>
            <a:off x="311700" y="2834125"/>
            <a:ext cx="8520599"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144" name="Shape 14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45" name="Shape 145"/>
        <p:cNvGrpSpPr/>
        <p:nvPr/>
      </p:nvGrpSpPr>
      <p:grpSpPr>
        <a:xfrm>
          <a:off x="0" y="0"/>
          <a:ext cx="0" cy="0"/>
          <a:chOff x="0" y="0"/>
          <a:chExt cx="0" cy="0"/>
        </a:xfrm>
      </p:grpSpPr>
      <p:sp>
        <p:nvSpPr>
          <p:cNvPr id="146" name="Shape 146"/>
          <p:cNvSpPr txBox="1"/>
          <p:nvPr>
            <p:ph type="title"/>
          </p:nvPr>
        </p:nvSpPr>
        <p:spPr>
          <a:xfrm>
            <a:off x="311700" y="2150850"/>
            <a:ext cx="8520599" cy="8418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147" name="Shape 1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48" name="Shape 148"/>
        <p:cNvGrpSpPr/>
        <p:nvPr/>
      </p:nvGrpSpPr>
      <p:grpSpPr>
        <a:xfrm>
          <a:off x="0" y="0"/>
          <a:ext cx="0" cy="0"/>
          <a:chOff x="0" y="0"/>
          <a:chExt cx="0" cy="0"/>
        </a:xfrm>
      </p:grpSpPr>
      <p:sp>
        <p:nvSpPr>
          <p:cNvPr id="149" name="Shape 149"/>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0" name="Shape 150"/>
          <p:cNvSpPr txBox="1"/>
          <p:nvPr>
            <p:ph idx="1" type="body"/>
          </p:nvPr>
        </p:nvSpPr>
        <p:spPr>
          <a:xfrm>
            <a:off x="311700" y="1152475"/>
            <a:ext cx="8520599"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1" name="Shape 15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52" name="Shape 152"/>
        <p:cNvGrpSpPr/>
        <p:nvPr/>
      </p:nvGrpSpPr>
      <p:grpSpPr>
        <a:xfrm>
          <a:off x="0" y="0"/>
          <a:ext cx="0" cy="0"/>
          <a:chOff x="0" y="0"/>
          <a:chExt cx="0" cy="0"/>
        </a:xfrm>
      </p:grpSpPr>
      <p:sp>
        <p:nvSpPr>
          <p:cNvPr id="153" name="Shape 153"/>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4" name="Shape 154"/>
          <p:cNvSpPr txBox="1"/>
          <p:nvPr>
            <p:ph idx="1" type="body"/>
          </p:nvPr>
        </p:nvSpPr>
        <p:spPr>
          <a:xfrm>
            <a:off x="311700" y="1152475"/>
            <a:ext cx="3999899"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55" name="Shape 155"/>
          <p:cNvSpPr txBox="1"/>
          <p:nvPr>
            <p:ph idx="2" type="body"/>
          </p:nvPr>
        </p:nvSpPr>
        <p:spPr>
          <a:xfrm>
            <a:off x="4832400" y="1152475"/>
            <a:ext cx="3999899"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56" name="Shape 15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57" name="Shape 157"/>
        <p:cNvGrpSpPr/>
        <p:nvPr/>
      </p:nvGrpSpPr>
      <p:grpSpPr>
        <a:xfrm>
          <a:off x="0" y="0"/>
          <a:ext cx="0" cy="0"/>
          <a:chOff x="0" y="0"/>
          <a:chExt cx="0" cy="0"/>
        </a:xfrm>
      </p:grpSpPr>
      <p:sp>
        <p:nvSpPr>
          <p:cNvPr id="158" name="Shape 158"/>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9" name="Shape 15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160" name="Shape 160"/>
        <p:cNvGrpSpPr/>
        <p:nvPr/>
      </p:nvGrpSpPr>
      <p:grpSpPr>
        <a:xfrm>
          <a:off x="0" y="0"/>
          <a:ext cx="0" cy="0"/>
          <a:chOff x="0" y="0"/>
          <a:chExt cx="0" cy="0"/>
        </a:xfrm>
      </p:grpSpPr>
      <p:sp>
        <p:nvSpPr>
          <p:cNvPr id="161" name="Shape 161"/>
          <p:cNvSpPr txBox="1"/>
          <p:nvPr>
            <p:ph type="title"/>
          </p:nvPr>
        </p:nvSpPr>
        <p:spPr>
          <a:xfrm>
            <a:off x="311700" y="555600"/>
            <a:ext cx="2807999" cy="755699"/>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162" name="Shape 162"/>
          <p:cNvSpPr txBox="1"/>
          <p:nvPr>
            <p:ph idx="1" type="body"/>
          </p:nvPr>
        </p:nvSpPr>
        <p:spPr>
          <a:xfrm>
            <a:off x="311700" y="1389600"/>
            <a:ext cx="2807999"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63" name="Shape 16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164" name="Shape 164"/>
        <p:cNvGrpSpPr/>
        <p:nvPr/>
      </p:nvGrpSpPr>
      <p:grpSpPr>
        <a:xfrm>
          <a:off x="0" y="0"/>
          <a:ext cx="0" cy="0"/>
          <a:chOff x="0" y="0"/>
          <a:chExt cx="0" cy="0"/>
        </a:xfrm>
      </p:grpSpPr>
      <p:sp>
        <p:nvSpPr>
          <p:cNvPr id="165" name="Shape 165"/>
          <p:cNvSpPr txBox="1"/>
          <p:nvPr>
            <p:ph type="title"/>
          </p:nvPr>
        </p:nvSpPr>
        <p:spPr>
          <a:xfrm>
            <a:off x="490250" y="450150"/>
            <a:ext cx="63678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166" name="Shape 16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167" name="Shape 167"/>
        <p:cNvGrpSpPr/>
        <p:nvPr/>
      </p:nvGrpSpPr>
      <p:grpSpPr>
        <a:xfrm>
          <a:off x="0" y="0"/>
          <a:ext cx="0" cy="0"/>
          <a:chOff x="0" y="0"/>
          <a:chExt cx="0" cy="0"/>
        </a:xfrm>
      </p:grpSpPr>
      <p:sp>
        <p:nvSpPr>
          <p:cNvPr id="168" name="Shape 168"/>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169" name="Shape 169"/>
          <p:cNvSpPr txBox="1"/>
          <p:nvPr>
            <p:ph type="title"/>
          </p:nvPr>
        </p:nvSpPr>
        <p:spPr>
          <a:xfrm>
            <a:off x="265500" y="1233175"/>
            <a:ext cx="4045199" cy="14823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170" name="Shape 170"/>
          <p:cNvSpPr txBox="1"/>
          <p:nvPr>
            <p:ph idx="1" type="subTitle"/>
          </p:nvPr>
        </p:nvSpPr>
        <p:spPr>
          <a:xfrm>
            <a:off x="265500" y="2803075"/>
            <a:ext cx="4045199"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171" name="Shape 171"/>
          <p:cNvSpPr txBox="1"/>
          <p:nvPr>
            <p:ph idx="2" type="body"/>
          </p:nvPr>
        </p:nvSpPr>
        <p:spPr>
          <a:xfrm>
            <a:off x="4939500" y="724075"/>
            <a:ext cx="3837000" cy="3695099"/>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72" name="Shape 17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0" name="Shape 30"/>
        <p:cNvGrpSpPr/>
        <p:nvPr/>
      </p:nvGrpSpPr>
      <p:grpSpPr>
        <a:xfrm>
          <a:off x="0" y="0"/>
          <a:ext cx="0" cy="0"/>
          <a:chOff x="0" y="0"/>
          <a:chExt cx="0" cy="0"/>
        </a:xfrm>
      </p:grpSpPr>
      <p:sp>
        <p:nvSpPr>
          <p:cNvPr id="31" name="Shape 31"/>
          <p:cNvSpPr txBox="1"/>
          <p:nvPr>
            <p:ph type="title"/>
          </p:nvPr>
        </p:nvSpPr>
        <p:spPr>
          <a:xfrm>
            <a:off x="311700" y="445025"/>
            <a:ext cx="8520599" cy="7073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2" name="Shape 32"/>
          <p:cNvSpPr txBox="1"/>
          <p:nvPr>
            <p:ph idx="1" type="body"/>
          </p:nvPr>
        </p:nvSpPr>
        <p:spPr>
          <a:xfrm>
            <a:off x="311700" y="1266175"/>
            <a:ext cx="3999899" cy="33027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3" name="Shape 33"/>
          <p:cNvSpPr txBox="1"/>
          <p:nvPr>
            <p:ph idx="2" type="body"/>
          </p:nvPr>
        </p:nvSpPr>
        <p:spPr>
          <a:xfrm>
            <a:off x="4832400" y="1266175"/>
            <a:ext cx="3999899" cy="33027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73" name="Shape 173"/>
        <p:cNvGrpSpPr/>
        <p:nvPr/>
      </p:nvGrpSpPr>
      <p:grpSpPr>
        <a:xfrm>
          <a:off x="0" y="0"/>
          <a:ext cx="0" cy="0"/>
          <a:chOff x="0" y="0"/>
          <a:chExt cx="0" cy="0"/>
        </a:xfrm>
      </p:grpSpPr>
      <p:sp>
        <p:nvSpPr>
          <p:cNvPr id="174" name="Shape 174"/>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None/>
              <a:defRPr/>
            </a:lvl1pPr>
          </a:lstStyle>
          <a:p/>
        </p:txBody>
      </p:sp>
      <p:sp>
        <p:nvSpPr>
          <p:cNvPr id="175" name="Shape 17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176" name="Shape 176"/>
        <p:cNvGrpSpPr/>
        <p:nvPr/>
      </p:nvGrpSpPr>
      <p:grpSpPr>
        <a:xfrm>
          <a:off x="0" y="0"/>
          <a:ext cx="0" cy="0"/>
          <a:chOff x="0" y="0"/>
          <a:chExt cx="0" cy="0"/>
        </a:xfrm>
      </p:grpSpPr>
      <p:sp>
        <p:nvSpPr>
          <p:cNvPr id="177" name="Shape 177"/>
          <p:cNvSpPr txBox="1"/>
          <p:nvPr>
            <p:ph type="title"/>
          </p:nvPr>
        </p:nvSpPr>
        <p:spPr>
          <a:xfrm>
            <a:off x="311700" y="1106125"/>
            <a:ext cx="8520599" cy="19635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178" name="Shape 178"/>
          <p:cNvSpPr txBox="1"/>
          <p:nvPr>
            <p:ph idx="1" type="body"/>
          </p:nvPr>
        </p:nvSpPr>
        <p:spPr>
          <a:xfrm>
            <a:off x="311700" y="3152225"/>
            <a:ext cx="8520599"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179" name="Shape 17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80" name="Shape 180"/>
        <p:cNvGrpSpPr/>
        <p:nvPr/>
      </p:nvGrpSpPr>
      <p:grpSpPr>
        <a:xfrm>
          <a:off x="0" y="0"/>
          <a:ext cx="0" cy="0"/>
          <a:chOff x="0" y="0"/>
          <a:chExt cx="0" cy="0"/>
        </a:xfrm>
      </p:grpSpPr>
      <p:sp>
        <p:nvSpPr>
          <p:cNvPr id="181" name="Shape 18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Slide">
    <p:spTree>
      <p:nvGrpSpPr>
        <p:cNvPr id="185" name="Shape 185"/>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Slide">
    <p:spTree>
      <p:nvGrpSpPr>
        <p:cNvPr id="186" name="Shape 186"/>
        <p:cNvGrpSpPr/>
        <p:nvPr/>
      </p:nvGrpSpPr>
      <p:grpSpPr>
        <a:xfrm>
          <a:off x="0" y="0"/>
          <a:ext cx="0" cy="0"/>
          <a:chOff x="0" y="0"/>
          <a:chExt cx="0" cy="0"/>
        </a:xfrm>
      </p:grpSpPr>
      <p:sp>
        <p:nvSpPr>
          <p:cNvPr id="187" name="Shape 187"/>
          <p:cNvSpPr txBox="1"/>
          <p:nvPr>
            <p:ph type="title"/>
          </p:nvPr>
        </p:nvSpPr>
        <p:spPr>
          <a:xfrm>
            <a:off x="889714" y="624891"/>
            <a:ext cx="7367699" cy="778200"/>
          </a:xfrm>
          <a:prstGeom prst="rect">
            <a:avLst/>
          </a:prstGeom>
          <a:noFill/>
          <a:ln>
            <a:noFill/>
          </a:ln>
        </p:spPr>
        <p:txBody>
          <a:bodyPr anchorCtr="0" anchor="ctr" bIns="63700" lIns="63700" rIns="63700" tIns="63700"/>
          <a:lstStyle>
            <a:lvl1pPr indent="0" lvl="0" marL="0" marR="0" rtl="0" algn="l">
              <a:spcBef>
                <a:spcPts val="0"/>
              </a:spcBef>
              <a:buNone/>
              <a:defRPr b="0" i="0" sz="1300" u="none" cap="none" strike="noStrike"/>
            </a:lvl1pPr>
            <a:lvl2pPr indent="0" lvl="1" marL="0" marR="0" rtl="0" algn="l">
              <a:spcBef>
                <a:spcPts val="0"/>
              </a:spcBef>
              <a:buNone/>
              <a:defRPr b="0" i="0" sz="1300" u="none" cap="none" strike="noStrike"/>
            </a:lvl2pPr>
            <a:lvl3pPr indent="0" lvl="2" marL="0" marR="0" rtl="0" algn="l">
              <a:spcBef>
                <a:spcPts val="0"/>
              </a:spcBef>
              <a:buNone/>
              <a:defRPr b="0" i="0" sz="1300" u="none" cap="none" strike="noStrike"/>
            </a:lvl3pPr>
            <a:lvl4pPr indent="0" lvl="3" marL="0" marR="0" rtl="0" algn="l">
              <a:spcBef>
                <a:spcPts val="0"/>
              </a:spcBef>
              <a:buNone/>
              <a:defRPr b="0" i="0" sz="1300" u="none" cap="none" strike="noStrike"/>
            </a:lvl4pPr>
            <a:lvl5pPr indent="0" lvl="4" marL="0" marR="0" rtl="0" algn="l">
              <a:spcBef>
                <a:spcPts val="0"/>
              </a:spcBef>
              <a:buNone/>
              <a:defRPr b="0" i="0" sz="1300" u="none" cap="none" strike="noStrike"/>
            </a:lvl5pPr>
            <a:lvl6pPr indent="0" lvl="5" marL="0" marR="0" rtl="0" algn="l">
              <a:spcBef>
                <a:spcPts val="0"/>
              </a:spcBef>
              <a:buNone/>
              <a:defRPr b="0" i="0" sz="1300" u="none" cap="none" strike="noStrike"/>
            </a:lvl6pPr>
            <a:lvl7pPr indent="0" lvl="6" marL="0" marR="0" rtl="0" algn="l">
              <a:spcBef>
                <a:spcPts val="0"/>
              </a:spcBef>
              <a:buNone/>
              <a:defRPr b="0" i="0" sz="1300" u="none" cap="none" strike="noStrike"/>
            </a:lvl7pPr>
            <a:lvl8pPr indent="0" lvl="7" marL="0" marR="0" rtl="0" algn="l">
              <a:spcBef>
                <a:spcPts val="0"/>
              </a:spcBef>
              <a:buNone/>
              <a:defRPr b="0" i="0" sz="1300" u="none" cap="none" strike="noStrike"/>
            </a:lvl8pPr>
            <a:lvl9pPr indent="0" lvl="8" marL="0" marR="0" rtl="0" algn="l">
              <a:spcBef>
                <a:spcPts val="0"/>
              </a:spcBef>
              <a:buNone/>
              <a:defRPr b="0" i="0" sz="1300" u="none" cap="none" strike="noStrike"/>
            </a:lvl9pPr>
          </a:lstStyle>
          <a:p/>
        </p:txBody>
      </p:sp>
      <p:sp>
        <p:nvSpPr>
          <p:cNvPr id="188" name="Shape 188"/>
          <p:cNvSpPr txBox="1"/>
          <p:nvPr>
            <p:ph idx="1" type="subTitle"/>
          </p:nvPr>
        </p:nvSpPr>
        <p:spPr>
          <a:xfrm>
            <a:off x="889714" y="1535188"/>
            <a:ext cx="7367699" cy="2939399"/>
          </a:xfrm>
          <a:prstGeom prst="rect">
            <a:avLst/>
          </a:prstGeom>
          <a:noFill/>
          <a:ln>
            <a:noFill/>
          </a:ln>
        </p:spPr>
        <p:txBody>
          <a:bodyPr anchorCtr="0" anchor="ctr" bIns="63700" lIns="63700" rIns="63700" tIns="63700"/>
          <a:lstStyle>
            <a:lvl1pPr indent="0" lvl="0" marL="0" marR="0" rtl="0" algn="l">
              <a:spcBef>
                <a:spcPts val="0"/>
              </a:spcBef>
              <a:buNone/>
              <a:defRPr b="0" i="0" sz="1300" u="none" cap="none" strike="noStrike"/>
            </a:lvl1pPr>
            <a:lvl2pPr indent="0" lvl="1" marL="317500" marR="0" rtl="0" algn="l">
              <a:spcBef>
                <a:spcPts val="0"/>
              </a:spcBef>
              <a:buNone/>
              <a:defRPr b="0" i="0" sz="1300" u="none" cap="none" strike="noStrike"/>
            </a:lvl2pPr>
            <a:lvl3pPr indent="0" lvl="2" marL="635000" marR="0" rtl="0" algn="l">
              <a:spcBef>
                <a:spcPts val="0"/>
              </a:spcBef>
              <a:buNone/>
              <a:defRPr b="0" i="0" sz="1300" u="none" cap="none" strike="noStrike"/>
            </a:lvl3pPr>
            <a:lvl4pPr indent="0" lvl="3" marL="952500" marR="0" rtl="0" algn="l">
              <a:spcBef>
                <a:spcPts val="0"/>
              </a:spcBef>
              <a:buNone/>
              <a:defRPr b="0" i="0" sz="1300" u="none" cap="none" strike="noStrike"/>
            </a:lvl4pPr>
            <a:lvl5pPr indent="0" lvl="4" marL="1270000" marR="0" rtl="0" algn="l">
              <a:spcBef>
                <a:spcPts val="0"/>
              </a:spcBef>
              <a:buNone/>
              <a:defRPr b="0" i="0" sz="1300" u="none" cap="none" strike="noStrike"/>
            </a:lvl5pPr>
            <a:lvl6pPr indent="0" lvl="5" marL="1587500" marR="0" rtl="0" algn="l">
              <a:spcBef>
                <a:spcPts val="0"/>
              </a:spcBef>
              <a:buNone/>
              <a:defRPr b="0" i="0" sz="1300" u="none" cap="none" strike="noStrike"/>
            </a:lvl6pPr>
            <a:lvl7pPr indent="0" lvl="6" marL="1917700" marR="0" rtl="0" algn="l">
              <a:spcBef>
                <a:spcPts val="0"/>
              </a:spcBef>
              <a:buNone/>
              <a:defRPr b="0" i="0" sz="1300" u="none" cap="none" strike="noStrike"/>
            </a:lvl7pPr>
            <a:lvl8pPr indent="0" lvl="7" marL="2235200" marR="0" rtl="0" algn="l">
              <a:spcBef>
                <a:spcPts val="0"/>
              </a:spcBef>
              <a:buNone/>
              <a:defRPr b="0" i="0" sz="1300" u="none" cap="none" strike="noStrike"/>
            </a:lvl8pPr>
            <a:lvl9pPr indent="0" lvl="8" marL="2552700" marR="0" rtl="0" algn="l">
              <a:spcBef>
                <a:spcPts val="0"/>
              </a:spcBef>
              <a:buNone/>
              <a:defRPr b="0" i="0" sz="1300" u="none" cap="none" strike="noStrike"/>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Content">
    <p:spTree>
      <p:nvGrpSpPr>
        <p:cNvPr id="189" name="Shape 189"/>
        <p:cNvGrpSpPr/>
        <p:nvPr/>
      </p:nvGrpSpPr>
      <p:grpSpPr>
        <a:xfrm>
          <a:off x="0" y="0"/>
          <a:ext cx="0" cy="0"/>
          <a:chOff x="0" y="0"/>
          <a:chExt cx="0" cy="0"/>
        </a:xfrm>
      </p:grpSpPr>
      <p:sp>
        <p:nvSpPr>
          <p:cNvPr id="190" name="Shape 190"/>
          <p:cNvSpPr txBox="1"/>
          <p:nvPr>
            <p:ph type="title"/>
          </p:nvPr>
        </p:nvSpPr>
        <p:spPr>
          <a:xfrm>
            <a:off x="889714" y="624891"/>
            <a:ext cx="7367699" cy="778200"/>
          </a:xfrm>
          <a:prstGeom prst="rect">
            <a:avLst/>
          </a:prstGeom>
          <a:noFill/>
          <a:ln>
            <a:noFill/>
          </a:ln>
        </p:spPr>
        <p:txBody>
          <a:bodyPr anchorCtr="0" anchor="ctr" bIns="63700" lIns="63700" rIns="63700" tIns="63700"/>
          <a:lstStyle>
            <a:lvl1pPr indent="0" lvl="0" marL="0" marR="0" rtl="0" algn="l">
              <a:spcBef>
                <a:spcPts val="0"/>
              </a:spcBef>
              <a:buNone/>
              <a:defRPr b="0" i="0" sz="1300" u="none" cap="none" strike="noStrike"/>
            </a:lvl1pPr>
            <a:lvl2pPr indent="0" lvl="1" marL="0" marR="0" rtl="0" algn="l">
              <a:spcBef>
                <a:spcPts val="0"/>
              </a:spcBef>
              <a:buNone/>
              <a:defRPr b="0" i="0" sz="1300" u="none" cap="none" strike="noStrike"/>
            </a:lvl2pPr>
            <a:lvl3pPr indent="0" lvl="2" marL="0" marR="0" rtl="0" algn="l">
              <a:spcBef>
                <a:spcPts val="0"/>
              </a:spcBef>
              <a:buNone/>
              <a:defRPr b="0" i="0" sz="1300" u="none" cap="none" strike="noStrike"/>
            </a:lvl3pPr>
            <a:lvl4pPr indent="0" lvl="3" marL="0" marR="0" rtl="0" algn="l">
              <a:spcBef>
                <a:spcPts val="0"/>
              </a:spcBef>
              <a:buNone/>
              <a:defRPr b="0" i="0" sz="1300" u="none" cap="none" strike="noStrike"/>
            </a:lvl4pPr>
            <a:lvl5pPr indent="0" lvl="4" marL="0" marR="0" rtl="0" algn="l">
              <a:spcBef>
                <a:spcPts val="0"/>
              </a:spcBef>
              <a:buNone/>
              <a:defRPr b="0" i="0" sz="1300" u="none" cap="none" strike="noStrike"/>
            </a:lvl5pPr>
            <a:lvl6pPr indent="0" lvl="5" marL="0" marR="0" rtl="0" algn="l">
              <a:spcBef>
                <a:spcPts val="0"/>
              </a:spcBef>
              <a:buNone/>
              <a:defRPr b="0" i="0" sz="1300" u="none" cap="none" strike="noStrike"/>
            </a:lvl6pPr>
            <a:lvl7pPr indent="0" lvl="6" marL="0" marR="0" rtl="0" algn="l">
              <a:spcBef>
                <a:spcPts val="0"/>
              </a:spcBef>
              <a:buNone/>
              <a:defRPr b="0" i="0" sz="1300" u="none" cap="none" strike="noStrike"/>
            </a:lvl7pPr>
            <a:lvl8pPr indent="0" lvl="7" marL="0" marR="0" rtl="0" algn="l">
              <a:spcBef>
                <a:spcPts val="0"/>
              </a:spcBef>
              <a:buNone/>
              <a:defRPr b="0" i="0" sz="1300" u="none" cap="none" strike="noStrike"/>
            </a:lvl8pPr>
            <a:lvl9pPr indent="0" lvl="8" marL="0" marR="0" rtl="0" algn="l">
              <a:spcBef>
                <a:spcPts val="0"/>
              </a:spcBef>
              <a:buNone/>
              <a:defRPr b="0" i="0" sz="1300" u="none" cap="none" strike="noStrike"/>
            </a:lvl9pPr>
          </a:lstStyle>
          <a:p/>
        </p:txBody>
      </p:sp>
      <p:sp>
        <p:nvSpPr>
          <p:cNvPr id="191" name="Shape 191"/>
          <p:cNvSpPr txBox="1"/>
          <p:nvPr>
            <p:ph idx="1" type="body"/>
          </p:nvPr>
        </p:nvSpPr>
        <p:spPr>
          <a:xfrm>
            <a:off x="889714" y="1535188"/>
            <a:ext cx="7367699" cy="2939100"/>
          </a:xfrm>
          <a:prstGeom prst="rect">
            <a:avLst/>
          </a:prstGeom>
          <a:noFill/>
          <a:ln>
            <a:noFill/>
          </a:ln>
        </p:spPr>
        <p:txBody>
          <a:bodyPr anchorCtr="0" anchor="t" bIns="63700" lIns="63700" rIns="63700" tIns="63700"/>
          <a:lstStyle>
            <a:lvl1pPr indent="0" lvl="0" marL="0" marR="0" rtl="0" algn="l">
              <a:spcBef>
                <a:spcPts val="0"/>
              </a:spcBef>
              <a:buNone/>
              <a:defRPr b="0" i="0" sz="1300" u="none" cap="none" strike="noStrike"/>
            </a:lvl1pPr>
            <a:lvl2pPr indent="0" lvl="1" marL="317500" marR="0" rtl="0" algn="l">
              <a:spcBef>
                <a:spcPts val="0"/>
              </a:spcBef>
              <a:buNone/>
              <a:defRPr b="0" i="0" sz="1300" u="none" cap="none" strike="noStrike"/>
            </a:lvl2pPr>
            <a:lvl3pPr indent="0" lvl="2" marL="635000" marR="0" rtl="0" algn="l">
              <a:spcBef>
                <a:spcPts val="0"/>
              </a:spcBef>
              <a:buNone/>
              <a:defRPr b="0" i="0" sz="1300" u="none" cap="none" strike="noStrike"/>
            </a:lvl3pPr>
            <a:lvl4pPr indent="0" lvl="3" marL="952500" marR="0" rtl="0" algn="l">
              <a:spcBef>
                <a:spcPts val="0"/>
              </a:spcBef>
              <a:buNone/>
              <a:defRPr b="0" i="0" sz="1300" u="none" cap="none" strike="noStrike"/>
            </a:lvl4pPr>
            <a:lvl5pPr indent="0" lvl="4" marL="1270000" marR="0" rtl="0" algn="l">
              <a:spcBef>
                <a:spcPts val="0"/>
              </a:spcBef>
              <a:buNone/>
              <a:defRPr b="0" i="0" sz="1300" u="none" cap="none" strike="noStrike"/>
            </a:lvl5pPr>
            <a:lvl6pPr indent="0" lvl="5" marL="1587500" marR="0" rtl="0" algn="l">
              <a:spcBef>
                <a:spcPts val="0"/>
              </a:spcBef>
              <a:buNone/>
              <a:defRPr b="0" i="0" sz="1300" u="none" cap="none" strike="noStrike"/>
            </a:lvl6pPr>
            <a:lvl7pPr indent="0" lvl="6" marL="1917700" marR="0" rtl="0" algn="l">
              <a:spcBef>
                <a:spcPts val="0"/>
              </a:spcBef>
              <a:buNone/>
              <a:defRPr b="0" i="0" sz="1300" u="none" cap="none" strike="noStrike"/>
            </a:lvl7pPr>
            <a:lvl8pPr indent="0" lvl="7" marL="2235200" marR="0" rtl="0" algn="l">
              <a:spcBef>
                <a:spcPts val="0"/>
              </a:spcBef>
              <a:buNone/>
              <a:defRPr b="0" i="0" sz="1300" u="none" cap="none" strike="noStrike"/>
            </a:lvl8pPr>
            <a:lvl9pPr indent="0" lvl="8" marL="2552700" marR="0" rtl="0" algn="l">
              <a:spcBef>
                <a:spcPts val="0"/>
              </a:spcBef>
              <a:buNone/>
              <a:defRPr b="0" i="0" sz="1300" u="none" cap="none" strike="noStrike"/>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itle, 2 Content">
    <p:spTree>
      <p:nvGrpSpPr>
        <p:cNvPr id="192" name="Shape 192"/>
        <p:cNvGrpSpPr/>
        <p:nvPr/>
      </p:nvGrpSpPr>
      <p:grpSpPr>
        <a:xfrm>
          <a:off x="0" y="0"/>
          <a:ext cx="0" cy="0"/>
          <a:chOff x="0" y="0"/>
          <a:chExt cx="0" cy="0"/>
        </a:xfrm>
      </p:grpSpPr>
      <p:sp>
        <p:nvSpPr>
          <p:cNvPr id="193" name="Shape 193"/>
          <p:cNvSpPr txBox="1"/>
          <p:nvPr>
            <p:ph type="title"/>
          </p:nvPr>
        </p:nvSpPr>
        <p:spPr>
          <a:xfrm>
            <a:off x="889714" y="624891"/>
            <a:ext cx="7367699" cy="778200"/>
          </a:xfrm>
          <a:prstGeom prst="rect">
            <a:avLst/>
          </a:prstGeom>
          <a:noFill/>
          <a:ln>
            <a:noFill/>
          </a:ln>
        </p:spPr>
        <p:txBody>
          <a:bodyPr anchorCtr="0" anchor="ctr" bIns="63700" lIns="63700" rIns="63700" tIns="63700"/>
          <a:lstStyle>
            <a:lvl1pPr indent="0" lvl="0" marL="0" marR="0" rtl="0" algn="l">
              <a:spcBef>
                <a:spcPts val="0"/>
              </a:spcBef>
              <a:buNone/>
              <a:defRPr b="0" i="0" sz="1300" u="none" cap="none" strike="noStrike"/>
            </a:lvl1pPr>
            <a:lvl2pPr indent="0" lvl="1" marL="0" marR="0" rtl="0" algn="l">
              <a:spcBef>
                <a:spcPts val="0"/>
              </a:spcBef>
              <a:buNone/>
              <a:defRPr b="0" i="0" sz="1300" u="none" cap="none" strike="noStrike"/>
            </a:lvl2pPr>
            <a:lvl3pPr indent="0" lvl="2" marL="0" marR="0" rtl="0" algn="l">
              <a:spcBef>
                <a:spcPts val="0"/>
              </a:spcBef>
              <a:buNone/>
              <a:defRPr b="0" i="0" sz="1300" u="none" cap="none" strike="noStrike"/>
            </a:lvl3pPr>
            <a:lvl4pPr indent="0" lvl="3" marL="0" marR="0" rtl="0" algn="l">
              <a:spcBef>
                <a:spcPts val="0"/>
              </a:spcBef>
              <a:buNone/>
              <a:defRPr b="0" i="0" sz="1300" u="none" cap="none" strike="noStrike"/>
            </a:lvl4pPr>
            <a:lvl5pPr indent="0" lvl="4" marL="0" marR="0" rtl="0" algn="l">
              <a:spcBef>
                <a:spcPts val="0"/>
              </a:spcBef>
              <a:buNone/>
              <a:defRPr b="0" i="0" sz="1300" u="none" cap="none" strike="noStrike"/>
            </a:lvl5pPr>
            <a:lvl6pPr indent="0" lvl="5" marL="0" marR="0" rtl="0" algn="l">
              <a:spcBef>
                <a:spcPts val="0"/>
              </a:spcBef>
              <a:buNone/>
              <a:defRPr b="0" i="0" sz="1300" u="none" cap="none" strike="noStrike"/>
            </a:lvl6pPr>
            <a:lvl7pPr indent="0" lvl="6" marL="0" marR="0" rtl="0" algn="l">
              <a:spcBef>
                <a:spcPts val="0"/>
              </a:spcBef>
              <a:buNone/>
              <a:defRPr b="0" i="0" sz="1300" u="none" cap="none" strike="noStrike"/>
            </a:lvl7pPr>
            <a:lvl8pPr indent="0" lvl="7" marL="0" marR="0" rtl="0" algn="l">
              <a:spcBef>
                <a:spcPts val="0"/>
              </a:spcBef>
              <a:buNone/>
              <a:defRPr b="0" i="0" sz="1300" u="none" cap="none" strike="noStrike"/>
            </a:lvl8pPr>
            <a:lvl9pPr indent="0" lvl="8" marL="0" marR="0" rtl="0" algn="l">
              <a:spcBef>
                <a:spcPts val="0"/>
              </a:spcBef>
              <a:buNone/>
              <a:defRPr b="0" i="0" sz="1300" u="none" cap="none" strike="noStrike"/>
            </a:lvl9pPr>
          </a:lstStyle>
          <a:p/>
        </p:txBody>
      </p:sp>
      <p:sp>
        <p:nvSpPr>
          <p:cNvPr id="194" name="Shape 194"/>
          <p:cNvSpPr txBox="1"/>
          <p:nvPr>
            <p:ph idx="1" type="body"/>
          </p:nvPr>
        </p:nvSpPr>
        <p:spPr>
          <a:xfrm>
            <a:off x="889714" y="1535188"/>
            <a:ext cx="3595200" cy="2939100"/>
          </a:xfrm>
          <a:prstGeom prst="rect">
            <a:avLst/>
          </a:prstGeom>
          <a:noFill/>
          <a:ln>
            <a:noFill/>
          </a:ln>
        </p:spPr>
        <p:txBody>
          <a:bodyPr anchorCtr="0" anchor="t" bIns="63700" lIns="63700" rIns="63700" tIns="63700"/>
          <a:lstStyle>
            <a:lvl1pPr indent="0" lvl="0" marL="0" marR="0" rtl="0" algn="l">
              <a:spcBef>
                <a:spcPts val="0"/>
              </a:spcBef>
              <a:buNone/>
              <a:defRPr b="0" i="0" sz="1300" u="none" cap="none" strike="noStrike"/>
            </a:lvl1pPr>
            <a:lvl2pPr indent="0" lvl="1" marL="317500" marR="0" rtl="0" algn="l">
              <a:spcBef>
                <a:spcPts val="0"/>
              </a:spcBef>
              <a:buNone/>
              <a:defRPr b="0" i="0" sz="1300" u="none" cap="none" strike="noStrike"/>
            </a:lvl2pPr>
            <a:lvl3pPr indent="0" lvl="2" marL="635000" marR="0" rtl="0" algn="l">
              <a:spcBef>
                <a:spcPts val="0"/>
              </a:spcBef>
              <a:buNone/>
              <a:defRPr b="0" i="0" sz="1300" u="none" cap="none" strike="noStrike"/>
            </a:lvl3pPr>
            <a:lvl4pPr indent="0" lvl="3" marL="952500" marR="0" rtl="0" algn="l">
              <a:spcBef>
                <a:spcPts val="0"/>
              </a:spcBef>
              <a:buNone/>
              <a:defRPr b="0" i="0" sz="1300" u="none" cap="none" strike="noStrike"/>
            </a:lvl4pPr>
            <a:lvl5pPr indent="0" lvl="4" marL="1270000" marR="0" rtl="0" algn="l">
              <a:spcBef>
                <a:spcPts val="0"/>
              </a:spcBef>
              <a:buNone/>
              <a:defRPr b="0" i="0" sz="1300" u="none" cap="none" strike="noStrike"/>
            </a:lvl5pPr>
            <a:lvl6pPr indent="0" lvl="5" marL="1587500" marR="0" rtl="0" algn="l">
              <a:spcBef>
                <a:spcPts val="0"/>
              </a:spcBef>
              <a:buNone/>
              <a:defRPr b="0" i="0" sz="1300" u="none" cap="none" strike="noStrike"/>
            </a:lvl6pPr>
            <a:lvl7pPr indent="0" lvl="6" marL="1917700" marR="0" rtl="0" algn="l">
              <a:spcBef>
                <a:spcPts val="0"/>
              </a:spcBef>
              <a:buNone/>
              <a:defRPr b="0" i="0" sz="1300" u="none" cap="none" strike="noStrike"/>
            </a:lvl7pPr>
            <a:lvl8pPr indent="0" lvl="7" marL="2235200" marR="0" rtl="0" algn="l">
              <a:spcBef>
                <a:spcPts val="0"/>
              </a:spcBef>
              <a:buNone/>
              <a:defRPr b="0" i="0" sz="1300" u="none" cap="none" strike="noStrike"/>
            </a:lvl8pPr>
            <a:lvl9pPr indent="0" lvl="8" marL="2552700" marR="0" rtl="0" algn="l">
              <a:spcBef>
                <a:spcPts val="0"/>
              </a:spcBef>
              <a:buNone/>
              <a:defRPr b="0" i="0" sz="1300" u="none" cap="none" strike="noStrike"/>
            </a:lvl9pPr>
          </a:lstStyle>
          <a:p/>
        </p:txBody>
      </p:sp>
      <p:sp>
        <p:nvSpPr>
          <p:cNvPr id="195" name="Shape 195"/>
          <p:cNvSpPr txBox="1"/>
          <p:nvPr>
            <p:ph idx="2" type="body"/>
          </p:nvPr>
        </p:nvSpPr>
        <p:spPr>
          <a:xfrm>
            <a:off x="4665085" y="1535188"/>
            <a:ext cx="3595200" cy="2939100"/>
          </a:xfrm>
          <a:prstGeom prst="rect">
            <a:avLst/>
          </a:prstGeom>
          <a:noFill/>
          <a:ln>
            <a:noFill/>
          </a:ln>
        </p:spPr>
        <p:txBody>
          <a:bodyPr anchorCtr="0" anchor="t" bIns="63700" lIns="63700" rIns="63700" tIns="63700"/>
          <a:lstStyle>
            <a:lvl1pPr indent="0" lvl="0" marL="0" marR="0" rtl="0" algn="l">
              <a:spcBef>
                <a:spcPts val="0"/>
              </a:spcBef>
              <a:buNone/>
              <a:defRPr b="0" i="0" sz="1300" u="none" cap="none" strike="noStrike"/>
            </a:lvl1pPr>
            <a:lvl2pPr indent="0" lvl="1" marL="317500" marR="0" rtl="0" algn="l">
              <a:spcBef>
                <a:spcPts val="0"/>
              </a:spcBef>
              <a:buNone/>
              <a:defRPr b="0" i="0" sz="1300" u="none" cap="none" strike="noStrike"/>
            </a:lvl2pPr>
            <a:lvl3pPr indent="0" lvl="2" marL="635000" marR="0" rtl="0" algn="l">
              <a:spcBef>
                <a:spcPts val="0"/>
              </a:spcBef>
              <a:buNone/>
              <a:defRPr b="0" i="0" sz="1300" u="none" cap="none" strike="noStrike"/>
            </a:lvl3pPr>
            <a:lvl4pPr indent="0" lvl="3" marL="952500" marR="0" rtl="0" algn="l">
              <a:spcBef>
                <a:spcPts val="0"/>
              </a:spcBef>
              <a:buNone/>
              <a:defRPr b="0" i="0" sz="1300" u="none" cap="none" strike="noStrike"/>
            </a:lvl4pPr>
            <a:lvl5pPr indent="0" lvl="4" marL="1270000" marR="0" rtl="0" algn="l">
              <a:spcBef>
                <a:spcPts val="0"/>
              </a:spcBef>
              <a:buNone/>
              <a:defRPr b="0" i="0" sz="1300" u="none" cap="none" strike="noStrike"/>
            </a:lvl5pPr>
            <a:lvl6pPr indent="0" lvl="5" marL="1587500" marR="0" rtl="0" algn="l">
              <a:spcBef>
                <a:spcPts val="0"/>
              </a:spcBef>
              <a:buNone/>
              <a:defRPr b="0" i="0" sz="1300" u="none" cap="none" strike="noStrike"/>
            </a:lvl6pPr>
            <a:lvl7pPr indent="0" lvl="6" marL="1917700" marR="0" rtl="0" algn="l">
              <a:spcBef>
                <a:spcPts val="0"/>
              </a:spcBef>
              <a:buNone/>
              <a:defRPr b="0" i="0" sz="1300" u="none" cap="none" strike="noStrike"/>
            </a:lvl7pPr>
            <a:lvl8pPr indent="0" lvl="7" marL="2235200" marR="0" rtl="0" algn="l">
              <a:spcBef>
                <a:spcPts val="0"/>
              </a:spcBef>
              <a:buNone/>
              <a:defRPr b="0" i="0" sz="1300" u="none" cap="none" strike="noStrike"/>
            </a:lvl8pPr>
            <a:lvl9pPr indent="0" lvl="8" marL="2552700" marR="0" rtl="0" algn="l">
              <a:spcBef>
                <a:spcPts val="0"/>
              </a:spcBef>
              <a:buNone/>
              <a:defRPr b="0" i="0" sz="1300" u="none" cap="none" strike="noStrike"/>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96" name="Shape 196"/>
        <p:cNvGrpSpPr/>
        <p:nvPr/>
      </p:nvGrpSpPr>
      <p:grpSpPr>
        <a:xfrm>
          <a:off x="0" y="0"/>
          <a:ext cx="0" cy="0"/>
          <a:chOff x="0" y="0"/>
          <a:chExt cx="0" cy="0"/>
        </a:xfrm>
      </p:grpSpPr>
      <p:sp>
        <p:nvSpPr>
          <p:cNvPr id="197" name="Shape 197"/>
          <p:cNvSpPr txBox="1"/>
          <p:nvPr>
            <p:ph type="title"/>
          </p:nvPr>
        </p:nvSpPr>
        <p:spPr>
          <a:xfrm>
            <a:off x="889714" y="624891"/>
            <a:ext cx="7367699" cy="778200"/>
          </a:xfrm>
          <a:prstGeom prst="rect">
            <a:avLst/>
          </a:prstGeom>
          <a:noFill/>
          <a:ln>
            <a:noFill/>
          </a:ln>
        </p:spPr>
        <p:txBody>
          <a:bodyPr anchorCtr="0" anchor="ctr" bIns="63700" lIns="63700" rIns="63700" tIns="63700"/>
          <a:lstStyle>
            <a:lvl1pPr indent="0" lvl="0" marL="0" marR="0" rtl="0" algn="l">
              <a:spcBef>
                <a:spcPts val="0"/>
              </a:spcBef>
              <a:buNone/>
              <a:defRPr b="0" i="0" sz="1300" u="none" cap="none" strike="noStrike"/>
            </a:lvl1pPr>
            <a:lvl2pPr indent="0" lvl="1" marL="0" marR="0" rtl="0" algn="l">
              <a:spcBef>
                <a:spcPts val="0"/>
              </a:spcBef>
              <a:buNone/>
              <a:defRPr b="0" i="0" sz="1300" u="none" cap="none" strike="noStrike"/>
            </a:lvl2pPr>
            <a:lvl3pPr indent="0" lvl="2" marL="0" marR="0" rtl="0" algn="l">
              <a:spcBef>
                <a:spcPts val="0"/>
              </a:spcBef>
              <a:buNone/>
              <a:defRPr b="0" i="0" sz="1300" u="none" cap="none" strike="noStrike"/>
            </a:lvl3pPr>
            <a:lvl4pPr indent="0" lvl="3" marL="0" marR="0" rtl="0" algn="l">
              <a:spcBef>
                <a:spcPts val="0"/>
              </a:spcBef>
              <a:buNone/>
              <a:defRPr b="0" i="0" sz="1300" u="none" cap="none" strike="noStrike"/>
            </a:lvl4pPr>
            <a:lvl5pPr indent="0" lvl="4" marL="0" marR="0" rtl="0" algn="l">
              <a:spcBef>
                <a:spcPts val="0"/>
              </a:spcBef>
              <a:buNone/>
              <a:defRPr b="0" i="0" sz="1300" u="none" cap="none" strike="noStrike"/>
            </a:lvl5pPr>
            <a:lvl6pPr indent="0" lvl="5" marL="0" marR="0" rtl="0" algn="l">
              <a:spcBef>
                <a:spcPts val="0"/>
              </a:spcBef>
              <a:buNone/>
              <a:defRPr b="0" i="0" sz="1300" u="none" cap="none" strike="noStrike"/>
            </a:lvl6pPr>
            <a:lvl7pPr indent="0" lvl="6" marL="0" marR="0" rtl="0" algn="l">
              <a:spcBef>
                <a:spcPts val="0"/>
              </a:spcBef>
              <a:buNone/>
              <a:defRPr b="0" i="0" sz="1300" u="none" cap="none" strike="noStrike"/>
            </a:lvl7pPr>
            <a:lvl8pPr indent="0" lvl="7" marL="0" marR="0" rtl="0" algn="l">
              <a:spcBef>
                <a:spcPts val="0"/>
              </a:spcBef>
              <a:buNone/>
              <a:defRPr b="0" i="0" sz="1300" u="none" cap="none" strike="noStrike"/>
            </a:lvl8pPr>
            <a:lvl9pPr indent="0" lvl="8" marL="0" marR="0" rtl="0" algn="l">
              <a:spcBef>
                <a:spcPts val="0"/>
              </a:spcBef>
              <a:buNone/>
              <a:defRPr b="0" i="0" sz="1300" u="none" cap="none" strike="noStrike"/>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nly">
  <p:cSld name="Centered Text">
    <p:spTree>
      <p:nvGrpSpPr>
        <p:cNvPr id="198" name="Shape 198"/>
        <p:cNvGrpSpPr/>
        <p:nvPr/>
      </p:nvGrpSpPr>
      <p:grpSpPr>
        <a:xfrm>
          <a:off x="0" y="0"/>
          <a:ext cx="0" cy="0"/>
          <a:chOff x="0" y="0"/>
          <a:chExt cx="0" cy="0"/>
        </a:xfrm>
      </p:grpSpPr>
      <p:sp>
        <p:nvSpPr>
          <p:cNvPr id="199" name="Shape 199"/>
          <p:cNvSpPr txBox="1"/>
          <p:nvPr>
            <p:ph idx="1" type="subTitle"/>
          </p:nvPr>
        </p:nvSpPr>
        <p:spPr>
          <a:xfrm>
            <a:off x="889714" y="624891"/>
            <a:ext cx="7367699" cy="3607800"/>
          </a:xfrm>
          <a:prstGeom prst="rect">
            <a:avLst/>
          </a:prstGeom>
          <a:noFill/>
          <a:ln>
            <a:noFill/>
          </a:ln>
        </p:spPr>
        <p:txBody>
          <a:bodyPr anchorCtr="0" anchor="ctr" bIns="63700" lIns="63700" rIns="63700" tIns="63700"/>
          <a:lstStyle>
            <a:lvl1pPr indent="0" lvl="0" marL="0" marR="0" rtl="0" algn="l">
              <a:spcBef>
                <a:spcPts val="0"/>
              </a:spcBef>
              <a:buNone/>
              <a:defRPr b="0" i="0" sz="1300" u="none" cap="none" strike="noStrike"/>
            </a:lvl1pPr>
            <a:lvl2pPr indent="0" lvl="1" marL="317500" marR="0" rtl="0" algn="l">
              <a:spcBef>
                <a:spcPts val="0"/>
              </a:spcBef>
              <a:buNone/>
              <a:defRPr b="0" i="0" sz="1300" u="none" cap="none" strike="noStrike"/>
            </a:lvl2pPr>
            <a:lvl3pPr indent="0" lvl="2" marL="635000" marR="0" rtl="0" algn="l">
              <a:spcBef>
                <a:spcPts val="0"/>
              </a:spcBef>
              <a:buNone/>
              <a:defRPr b="0" i="0" sz="1300" u="none" cap="none" strike="noStrike"/>
            </a:lvl3pPr>
            <a:lvl4pPr indent="0" lvl="3" marL="952500" marR="0" rtl="0" algn="l">
              <a:spcBef>
                <a:spcPts val="0"/>
              </a:spcBef>
              <a:buNone/>
              <a:defRPr b="0" i="0" sz="1300" u="none" cap="none" strike="noStrike"/>
            </a:lvl4pPr>
            <a:lvl5pPr indent="0" lvl="4" marL="1270000" marR="0" rtl="0" algn="l">
              <a:spcBef>
                <a:spcPts val="0"/>
              </a:spcBef>
              <a:buNone/>
              <a:defRPr b="0" i="0" sz="1300" u="none" cap="none" strike="noStrike"/>
            </a:lvl5pPr>
            <a:lvl6pPr indent="0" lvl="5" marL="1587500" marR="0" rtl="0" algn="l">
              <a:spcBef>
                <a:spcPts val="0"/>
              </a:spcBef>
              <a:buNone/>
              <a:defRPr b="0" i="0" sz="1300" u="none" cap="none" strike="noStrike"/>
            </a:lvl6pPr>
            <a:lvl7pPr indent="0" lvl="6" marL="1917700" marR="0" rtl="0" algn="l">
              <a:spcBef>
                <a:spcPts val="0"/>
              </a:spcBef>
              <a:buNone/>
              <a:defRPr b="0" i="0" sz="1300" u="none" cap="none" strike="noStrike"/>
            </a:lvl7pPr>
            <a:lvl8pPr indent="0" lvl="7" marL="2235200" marR="0" rtl="0" algn="l">
              <a:spcBef>
                <a:spcPts val="0"/>
              </a:spcBef>
              <a:buNone/>
              <a:defRPr b="0" i="0" sz="1300" u="none" cap="none" strike="noStrike"/>
            </a:lvl8pPr>
            <a:lvl9pPr indent="0" lvl="8" marL="2552700" marR="0" rtl="0" algn="l">
              <a:spcBef>
                <a:spcPts val="0"/>
              </a:spcBef>
              <a:buNone/>
              <a:defRPr b="0" i="0" sz="1300" u="none" cap="none" strike="noStrike"/>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AndObj">
  <p:cSld name="Title, 2 Content and Content">
    <p:spTree>
      <p:nvGrpSpPr>
        <p:cNvPr id="200" name="Shape 200"/>
        <p:cNvGrpSpPr/>
        <p:nvPr/>
      </p:nvGrpSpPr>
      <p:grpSpPr>
        <a:xfrm>
          <a:off x="0" y="0"/>
          <a:ext cx="0" cy="0"/>
          <a:chOff x="0" y="0"/>
          <a:chExt cx="0" cy="0"/>
        </a:xfrm>
      </p:grpSpPr>
      <p:sp>
        <p:nvSpPr>
          <p:cNvPr id="201" name="Shape 201"/>
          <p:cNvSpPr txBox="1"/>
          <p:nvPr>
            <p:ph type="title"/>
          </p:nvPr>
        </p:nvSpPr>
        <p:spPr>
          <a:xfrm>
            <a:off x="889714" y="624891"/>
            <a:ext cx="7367699" cy="778200"/>
          </a:xfrm>
          <a:prstGeom prst="rect">
            <a:avLst/>
          </a:prstGeom>
          <a:noFill/>
          <a:ln>
            <a:noFill/>
          </a:ln>
        </p:spPr>
        <p:txBody>
          <a:bodyPr anchorCtr="0" anchor="ctr" bIns="63700" lIns="63700" rIns="63700" tIns="63700"/>
          <a:lstStyle>
            <a:lvl1pPr indent="0" lvl="0" marL="0" marR="0" rtl="0" algn="l">
              <a:spcBef>
                <a:spcPts val="0"/>
              </a:spcBef>
              <a:buNone/>
              <a:defRPr b="0" i="0" sz="1300" u="none" cap="none" strike="noStrike"/>
            </a:lvl1pPr>
            <a:lvl2pPr indent="0" lvl="1" marL="0" marR="0" rtl="0" algn="l">
              <a:spcBef>
                <a:spcPts val="0"/>
              </a:spcBef>
              <a:buNone/>
              <a:defRPr b="0" i="0" sz="1300" u="none" cap="none" strike="noStrike"/>
            </a:lvl2pPr>
            <a:lvl3pPr indent="0" lvl="2" marL="0" marR="0" rtl="0" algn="l">
              <a:spcBef>
                <a:spcPts val="0"/>
              </a:spcBef>
              <a:buNone/>
              <a:defRPr b="0" i="0" sz="1300" u="none" cap="none" strike="noStrike"/>
            </a:lvl3pPr>
            <a:lvl4pPr indent="0" lvl="3" marL="0" marR="0" rtl="0" algn="l">
              <a:spcBef>
                <a:spcPts val="0"/>
              </a:spcBef>
              <a:buNone/>
              <a:defRPr b="0" i="0" sz="1300" u="none" cap="none" strike="noStrike"/>
            </a:lvl4pPr>
            <a:lvl5pPr indent="0" lvl="4" marL="0" marR="0" rtl="0" algn="l">
              <a:spcBef>
                <a:spcPts val="0"/>
              </a:spcBef>
              <a:buNone/>
              <a:defRPr b="0" i="0" sz="1300" u="none" cap="none" strike="noStrike"/>
            </a:lvl5pPr>
            <a:lvl6pPr indent="0" lvl="5" marL="0" marR="0" rtl="0" algn="l">
              <a:spcBef>
                <a:spcPts val="0"/>
              </a:spcBef>
              <a:buNone/>
              <a:defRPr b="0" i="0" sz="1300" u="none" cap="none" strike="noStrike"/>
            </a:lvl6pPr>
            <a:lvl7pPr indent="0" lvl="6" marL="0" marR="0" rtl="0" algn="l">
              <a:spcBef>
                <a:spcPts val="0"/>
              </a:spcBef>
              <a:buNone/>
              <a:defRPr b="0" i="0" sz="1300" u="none" cap="none" strike="noStrike"/>
            </a:lvl7pPr>
            <a:lvl8pPr indent="0" lvl="7" marL="0" marR="0" rtl="0" algn="l">
              <a:spcBef>
                <a:spcPts val="0"/>
              </a:spcBef>
              <a:buNone/>
              <a:defRPr b="0" i="0" sz="1300" u="none" cap="none" strike="noStrike"/>
            </a:lvl8pPr>
            <a:lvl9pPr indent="0" lvl="8" marL="0" marR="0" rtl="0" algn="l">
              <a:spcBef>
                <a:spcPts val="0"/>
              </a:spcBef>
              <a:buNone/>
              <a:defRPr b="0" i="0" sz="1300" u="none" cap="none" strike="noStrike"/>
            </a:lvl9pPr>
          </a:lstStyle>
          <a:p/>
        </p:txBody>
      </p:sp>
      <p:sp>
        <p:nvSpPr>
          <p:cNvPr id="202" name="Shape 202"/>
          <p:cNvSpPr txBox="1"/>
          <p:nvPr>
            <p:ph idx="1" type="body"/>
          </p:nvPr>
        </p:nvSpPr>
        <p:spPr>
          <a:xfrm>
            <a:off x="889714" y="1535188"/>
            <a:ext cx="3595200" cy="1401899"/>
          </a:xfrm>
          <a:prstGeom prst="rect">
            <a:avLst/>
          </a:prstGeom>
          <a:noFill/>
          <a:ln>
            <a:noFill/>
          </a:ln>
        </p:spPr>
        <p:txBody>
          <a:bodyPr anchorCtr="0" anchor="t" bIns="63700" lIns="63700" rIns="63700" tIns="63700"/>
          <a:lstStyle>
            <a:lvl1pPr indent="0" lvl="0" marL="0" marR="0" rtl="0" algn="l">
              <a:spcBef>
                <a:spcPts val="0"/>
              </a:spcBef>
              <a:buNone/>
              <a:defRPr b="0" i="0" sz="1300" u="none" cap="none" strike="noStrike"/>
            </a:lvl1pPr>
            <a:lvl2pPr indent="0" lvl="1" marL="317500" marR="0" rtl="0" algn="l">
              <a:spcBef>
                <a:spcPts val="0"/>
              </a:spcBef>
              <a:buNone/>
              <a:defRPr b="0" i="0" sz="1300" u="none" cap="none" strike="noStrike"/>
            </a:lvl2pPr>
            <a:lvl3pPr indent="0" lvl="2" marL="635000" marR="0" rtl="0" algn="l">
              <a:spcBef>
                <a:spcPts val="0"/>
              </a:spcBef>
              <a:buNone/>
              <a:defRPr b="0" i="0" sz="1300" u="none" cap="none" strike="noStrike"/>
            </a:lvl3pPr>
            <a:lvl4pPr indent="0" lvl="3" marL="952500" marR="0" rtl="0" algn="l">
              <a:spcBef>
                <a:spcPts val="0"/>
              </a:spcBef>
              <a:buNone/>
              <a:defRPr b="0" i="0" sz="1300" u="none" cap="none" strike="noStrike"/>
            </a:lvl4pPr>
            <a:lvl5pPr indent="0" lvl="4" marL="1270000" marR="0" rtl="0" algn="l">
              <a:spcBef>
                <a:spcPts val="0"/>
              </a:spcBef>
              <a:buNone/>
              <a:defRPr b="0" i="0" sz="1300" u="none" cap="none" strike="noStrike"/>
            </a:lvl5pPr>
            <a:lvl6pPr indent="0" lvl="5" marL="1587500" marR="0" rtl="0" algn="l">
              <a:spcBef>
                <a:spcPts val="0"/>
              </a:spcBef>
              <a:buNone/>
              <a:defRPr b="0" i="0" sz="1300" u="none" cap="none" strike="noStrike"/>
            </a:lvl6pPr>
            <a:lvl7pPr indent="0" lvl="6" marL="1917700" marR="0" rtl="0" algn="l">
              <a:spcBef>
                <a:spcPts val="0"/>
              </a:spcBef>
              <a:buNone/>
              <a:defRPr b="0" i="0" sz="1300" u="none" cap="none" strike="noStrike"/>
            </a:lvl7pPr>
            <a:lvl8pPr indent="0" lvl="7" marL="2235200" marR="0" rtl="0" algn="l">
              <a:spcBef>
                <a:spcPts val="0"/>
              </a:spcBef>
              <a:buNone/>
              <a:defRPr b="0" i="0" sz="1300" u="none" cap="none" strike="noStrike"/>
            </a:lvl8pPr>
            <a:lvl9pPr indent="0" lvl="8" marL="2552700" marR="0" rtl="0" algn="l">
              <a:spcBef>
                <a:spcPts val="0"/>
              </a:spcBef>
              <a:buNone/>
              <a:defRPr b="0" i="0" sz="1300" u="none" cap="none" strike="noStrike"/>
            </a:lvl9pPr>
          </a:lstStyle>
          <a:p/>
        </p:txBody>
      </p:sp>
      <p:sp>
        <p:nvSpPr>
          <p:cNvPr id="203" name="Shape 203"/>
          <p:cNvSpPr txBox="1"/>
          <p:nvPr>
            <p:ph idx="2" type="body"/>
          </p:nvPr>
        </p:nvSpPr>
        <p:spPr>
          <a:xfrm>
            <a:off x="889714" y="3070376"/>
            <a:ext cx="3595200" cy="1401899"/>
          </a:xfrm>
          <a:prstGeom prst="rect">
            <a:avLst/>
          </a:prstGeom>
          <a:noFill/>
          <a:ln>
            <a:noFill/>
          </a:ln>
        </p:spPr>
        <p:txBody>
          <a:bodyPr anchorCtr="0" anchor="t" bIns="63700" lIns="63700" rIns="63700" tIns="63700"/>
          <a:lstStyle>
            <a:lvl1pPr indent="0" lvl="0" marL="0" marR="0" rtl="0" algn="l">
              <a:spcBef>
                <a:spcPts val="0"/>
              </a:spcBef>
              <a:buNone/>
              <a:defRPr b="0" i="0" sz="1300" u="none" cap="none" strike="noStrike"/>
            </a:lvl1pPr>
            <a:lvl2pPr indent="0" lvl="1" marL="317500" marR="0" rtl="0" algn="l">
              <a:spcBef>
                <a:spcPts val="0"/>
              </a:spcBef>
              <a:buNone/>
              <a:defRPr b="0" i="0" sz="1300" u="none" cap="none" strike="noStrike"/>
            </a:lvl2pPr>
            <a:lvl3pPr indent="0" lvl="2" marL="635000" marR="0" rtl="0" algn="l">
              <a:spcBef>
                <a:spcPts val="0"/>
              </a:spcBef>
              <a:buNone/>
              <a:defRPr b="0" i="0" sz="1300" u="none" cap="none" strike="noStrike"/>
            </a:lvl3pPr>
            <a:lvl4pPr indent="0" lvl="3" marL="952500" marR="0" rtl="0" algn="l">
              <a:spcBef>
                <a:spcPts val="0"/>
              </a:spcBef>
              <a:buNone/>
              <a:defRPr b="0" i="0" sz="1300" u="none" cap="none" strike="noStrike"/>
            </a:lvl4pPr>
            <a:lvl5pPr indent="0" lvl="4" marL="1270000" marR="0" rtl="0" algn="l">
              <a:spcBef>
                <a:spcPts val="0"/>
              </a:spcBef>
              <a:buNone/>
              <a:defRPr b="0" i="0" sz="1300" u="none" cap="none" strike="noStrike"/>
            </a:lvl5pPr>
            <a:lvl6pPr indent="0" lvl="5" marL="1587500" marR="0" rtl="0" algn="l">
              <a:spcBef>
                <a:spcPts val="0"/>
              </a:spcBef>
              <a:buNone/>
              <a:defRPr b="0" i="0" sz="1300" u="none" cap="none" strike="noStrike"/>
            </a:lvl6pPr>
            <a:lvl7pPr indent="0" lvl="6" marL="1917700" marR="0" rtl="0" algn="l">
              <a:spcBef>
                <a:spcPts val="0"/>
              </a:spcBef>
              <a:buNone/>
              <a:defRPr b="0" i="0" sz="1300" u="none" cap="none" strike="noStrike"/>
            </a:lvl7pPr>
            <a:lvl8pPr indent="0" lvl="7" marL="2235200" marR="0" rtl="0" algn="l">
              <a:spcBef>
                <a:spcPts val="0"/>
              </a:spcBef>
              <a:buNone/>
              <a:defRPr b="0" i="0" sz="1300" u="none" cap="none" strike="noStrike"/>
            </a:lvl8pPr>
            <a:lvl9pPr indent="0" lvl="8" marL="2552700" marR="0" rtl="0" algn="l">
              <a:spcBef>
                <a:spcPts val="0"/>
              </a:spcBef>
              <a:buNone/>
              <a:defRPr b="0" i="0" sz="1300" u="none" cap="none" strike="noStrike"/>
            </a:lvl9pPr>
          </a:lstStyle>
          <a:p/>
        </p:txBody>
      </p:sp>
      <p:sp>
        <p:nvSpPr>
          <p:cNvPr id="204" name="Shape 204"/>
          <p:cNvSpPr txBox="1"/>
          <p:nvPr>
            <p:ph idx="3" type="body"/>
          </p:nvPr>
        </p:nvSpPr>
        <p:spPr>
          <a:xfrm>
            <a:off x="4665085" y="1535188"/>
            <a:ext cx="3595200" cy="2939100"/>
          </a:xfrm>
          <a:prstGeom prst="rect">
            <a:avLst/>
          </a:prstGeom>
          <a:noFill/>
          <a:ln>
            <a:noFill/>
          </a:ln>
        </p:spPr>
        <p:txBody>
          <a:bodyPr anchorCtr="0" anchor="t" bIns="63700" lIns="63700" rIns="63700" tIns="63700"/>
          <a:lstStyle>
            <a:lvl1pPr indent="0" lvl="0" marL="0" marR="0" rtl="0" algn="l">
              <a:spcBef>
                <a:spcPts val="0"/>
              </a:spcBef>
              <a:buNone/>
              <a:defRPr b="0" i="0" sz="1300" u="none" cap="none" strike="noStrike"/>
            </a:lvl1pPr>
            <a:lvl2pPr indent="0" lvl="1" marL="317500" marR="0" rtl="0" algn="l">
              <a:spcBef>
                <a:spcPts val="0"/>
              </a:spcBef>
              <a:buNone/>
              <a:defRPr b="0" i="0" sz="1300" u="none" cap="none" strike="noStrike"/>
            </a:lvl2pPr>
            <a:lvl3pPr indent="0" lvl="2" marL="635000" marR="0" rtl="0" algn="l">
              <a:spcBef>
                <a:spcPts val="0"/>
              </a:spcBef>
              <a:buNone/>
              <a:defRPr b="0" i="0" sz="1300" u="none" cap="none" strike="noStrike"/>
            </a:lvl3pPr>
            <a:lvl4pPr indent="0" lvl="3" marL="952500" marR="0" rtl="0" algn="l">
              <a:spcBef>
                <a:spcPts val="0"/>
              </a:spcBef>
              <a:buNone/>
              <a:defRPr b="0" i="0" sz="1300" u="none" cap="none" strike="noStrike"/>
            </a:lvl4pPr>
            <a:lvl5pPr indent="0" lvl="4" marL="1270000" marR="0" rtl="0" algn="l">
              <a:spcBef>
                <a:spcPts val="0"/>
              </a:spcBef>
              <a:buNone/>
              <a:defRPr b="0" i="0" sz="1300" u="none" cap="none" strike="noStrike"/>
            </a:lvl5pPr>
            <a:lvl6pPr indent="0" lvl="5" marL="1587500" marR="0" rtl="0" algn="l">
              <a:spcBef>
                <a:spcPts val="0"/>
              </a:spcBef>
              <a:buNone/>
              <a:defRPr b="0" i="0" sz="1300" u="none" cap="none" strike="noStrike"/>
            </a:lvl6pPr>
            <a:lvl7pPr indent="0" lvl="6" marL="1917700" marR="0" rtl="0" algn="l">
              <a:spcBef>
                <a:spcPts val="0"/>
              </a:spcBef>
              <a:buNone/>
              <a:defRPr b="0" i="0" sz="1300" u="none" cap="none" strike="noStrike"/>
            </a:lvl7pPr>
            <a:lvl8pPr indent="0" lvl="7" marL="2235200" marR="0" rtl="0" algn="l">
              <a:spcBef>
                <a:spcPts val="0"/>
              </a:spcBef>
              <a:buNone/>
              <a:defRPr b="0" i="0" sz="1300" u="none" cap="none" strike="noStrike"/>
            </a:lvl8pPr>
            <a:lvl9pPr indent="0" lvl="8" marL="2552700" marR="0" rtl="0" algn="l">
              <a:spcBef>
                <a:spcPts val="0"/>
              </a:spcBef>
              <a:buNone/>
              <a:defRPr b="0" i="0" sz="1300" u="none" cap="none" strike="noStrike"/>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5" name="Shape 35"/>
        <p:cNvGrpSpPr/>
        <p:nvPr/>
      </p:nvGrpSpPr>
      <p:grpSpPr>
        <a:xfrm>
          <a:off x="0" y="0"/>
          <a:ext cx="0" cy="0"/>
          <a:chOff x="0" y="0"/>
          <a:chExt cx="0" cy="0"/>
        </a:xfrm>
      </p:grpSpPr>
      <p:sp>
        <p:nvSpPr>
          <p:cNvPr id="36" name="Shape 36"/>
          <p:cNvSpPr txBox="1"/>
          <p:nvPr>
            <p:ph type="title"/>
          </p:nvPr>
        </p:nvSpPr>
        <p:spPr>
          <a:xfrm>
            <a:off x="311700" y="445025"/>
            <a:ext cx="8520599" cy="7073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AndTwoObj">
  <p:cSld name="Title Content and 2 Content">
    <p:spTree>
      <p:nvGrpSpPr>
        <p:cNvPr id="205" name="Shape 205"/>
        <p:cNvGrpSpPr/>
        <p:nvPr/>
      </p:nvGrpSpPr>
      <p:grpSpPr>
        <a:xfrm>
          <a:off x="0" y="0"/>
          <a:ext cx="0" cy="0"/>
          <a:chOff x="0" y="0"/>
          <a:chExt cx="0" cy="0"/>
        </a:xfrm>
      </p:grpSpPr>
      <p:sp>
        <p:nvSpPr>
          <p:cNvPr id="206" name="Shape 206"/>
          <p:cNvSpPr txBox="1"/>
          <p:nvPr>
            <p:ph type="title"/>
          </p:nvPr>
        </p:nvSpPr>
        <p:spPr>
          <a:xfrm>
            <a:off x="889714" y="624891"/>
            <a:ext cx="7367699" cy="778200"/>
          </a:xfrm>
          <a:prstGeom prst="rect">
            <a:avLst/>
          </a:prstGeom>
          <a:noFill/>
          <a:ln>
            <a:noFill/>
          </a:ln>
        </p:spPr>
        <p:txBody>
          <a:bodyPr anchorCtr="0" anchor="ctr" bIns="63700" lIns="63700" rIns="63700" tIns="63700"/>
          <a:lstStyle>
            <a:lvl1pPr indent="0" lvl="0" marL="0" marR="0" rtl="0" algn="l">
              <a:spcBef>
                <a:spcPts val="0"/>
              </a:spcBef>
              <a:buNone/>
              <a:defRPr b="0" i="0" sz="1300" u="none" cap="none" strike="noStrike"/>
            </a:lvl1pPr>
            <a:lvl2pPr indent="0" lvl="1" marL="0" marR="0" rtl="0" algn="l">
              <a:spcBef>
                <a:spcPts val="0"/>
              </a:spcBef>
              <a:buNone/>
              <a:defRPr b="0" i="0" sz="1300" u="none" cap="none" strike="noStrike"/>
            </a:lvl2pPr>
            <a:lvl3pPr indent="0" lvl="2" marL="0" marR="0" rtl="0" algn="l">
              <a:spcBef>
                <a:spcPts val="0"/>
              </a:spcBef>
              <a:buNone/>
              <a:defRPr b="0" i="0" sz="1300" u="none" cap="none" strike="noStrike"/>
            </a:lvl3pPr>
            <a:lvl4pPr indent="0" lvl="3" marL="0" marR="0" rtl="0" algn="l">
              <a:spcBef>
                <a:spcPts val="0"/>
              </a:spcBef>
              <a:buNone/>
              <a:defRPr b="0" i="0" sz="1300" u="none" cap="none" strike="noStrike"/>
            </a:lvl4pPr>
            <a:lvl5pPr indent="0" lvl="4" marL="0" marR="0" rtl="0" algn="l">
              <a:spcBef>
                <a:spcPts val="0"/>
              </a:spcBef>
              <a:buNone/>
              <a:defRPr b="0" i="0" sz="1300" u="none" cap="none" strike="noStrike"/>
            </a:lvl5pPr>
            <a:lvl6pPr indent="0" lvl="5" marL="0" marR="0" rtl="0" algn="l">
              <a:spcBef>
                <a:spcPts val="0"/>
              </a:spcBef>
              <a:buNone/>
              <a:defRPr b="0" i="0" sz="1300" u="none" cap="none" strike="noStrike"/>
            </a:lvl6pPr>
            <a:lvl7pPr indent="0" lvl="6" marL="0" marR="0" rtl="0" algn="l">
              <a:spcBef>
                <a:spcPts val="0"/>
              </a:spcBef>
              <a:buNone/>
              <a:defRPr b="0" i="0" sz="1300" u="none" cap="none" strike="noStrike"/>
            </a:lvl7pPr>
            <a:lvl8pPr indent="0" lvl="7" marL="0" marR="0" rtl="0" algn="l">
              <a:spcBef>
                <a:spcPts val="0"/>
              </a:spcBef>
              <a:buNone/>
              <a:defRPr b="0" i="0" sz="1300" u="none" cap="none" strike="noStrike"/>
            </a:lvl8pPr>
            <a:lvl9pPr indent="0" lvl="8" marL="0" marR="0" rtl="0" algn="l">
              <a:spcBef>
                <a:spcPts val="0"/>
              </a:spcBef>
              <a:buNone/>
              <a:defRPr b="0" i="0" sz="1300" u="none" cap="none" strike="noStrike"/>
            </a:lvl9pPr>
          </a:lstStyle>
          <a:p/>
        </p:txBody>
      </p:sp>
      <p:sp>
        <p:nvSpPr>
          <p:cNvPr id="207" name="Shape 207"/>
          <p:cNvSpPr txBox="1"/>
          <p:nvPr>
            <p:ph idx="1" type="body"/>
          </p:nvPr>
        </p:nvSpPr>
        <p:spPr>
          <a:xfrm>
            <a:off x="889714" y="1535188"/>
            <a:ext cx="3595200" cy="2939100"/>
          </a:xfrm>
          <a:prstGeom prst="rect">
            <a:avLst/>
          </a:prstGeom>
          <a:noFill/>
          <a:ln>
            <a:noFill/>
          </a:ln>
        </p:spPr>
        <p:txBody>
          <a:bodyPr anchorCtr="0" anchor="t" bIns="63700" lIns="63700" rIns="63700" tIns="63700"/>
          <a:lstStyle>
            <a:lvl1pPr indent="0" lvl="0" marL="0" marR="0" rtl="0" algn="l">
              <a:spcBef>
                <a:spcPts val="0"/>
              </a:spcBef>
              <a:buNone/>
              <a:defRPr b="0" i="0" sz="1300" u="none" cap="none" strike="noStrike"/>
            </a:lvl1pPr>
            <a:lvl2pPr indent="0" lvl="1" marL="317500" marR="0" rtl="0" algn="l">
              <a:spcBef>
                <a:spcPts val="0"/>
              </a:spcBef>
              <a:buNone/>
              <a:defRPr b="0" i="0" sz="1300" u="none" cap="none" strike="noStrike"/>
            </a:lvl2pPr>
            <a:lvl3pPr indent="0" lvl="2" marL="635000" marR="0" rtl="0" algn="l">
              <a:spcBef>
                <a:spcPts val="0"/>
              </a:spcBef>
              <a:buNone/>
              <a:defRPr b="0" i="0" sz="1300" u="none" cap="none" strike="noStrike"/>
            </a:lvl3pPr>
            <a:lvl4pPr indent="0" lvl="3" marL="952500" marR="0" rtl="0" algn="l">
              <a:spcBef>
                <a:spcPts val="0"/>
              </a:spcBef>
              <a:buNone/>
              <a:defRPr b="0" i="0" sz="1300" u="none" cap="none" strike="noStrike"/>
            </a:lvl4pPr>
            <a:lvl5pPr indent="0" lvl="4" marL="1270000" marR="0" rtl="0" algn="l">
              <a:spcBef>
                <a:spcPts val="0"/>
              </a:spcBef>
              <a:buNone/>
              <a:defRPr b="0" i="0" sz="1300" u="none" cap="none" strike="noStrike"/>
            </a:lvl5pPr>
            <a:lvl6pPr indent="0" lvl="5" marL="1587500" marR="0" rtl="0" algn="l">
              <a:spcBef>
                <a:spcPts val="0"/>
              </a:spcBef>
              <a:buNone/>
              <a:defRPr b="0" i="0" sz="1300" u="none" cap="none" strike="noStrike"/>
            </a:lvl6pPr>
            <a:lvl7pPr indent="0" lvl="6" marL="1917700" marR="0" rtl="0" algn="l">
              <a:spcBef>
                <a:spcPts val="0"/>
              </a:spcBef>
              <a:buNone/>
              <a:defRPr b="0" i="0" sz="1300" u="none" cap="none" strike="noStrike"/>
            </a:lvl7pPr>
            <a:lvl8pPr indent="0" lvl="7" marL="2235200" marR="0" rtl="0" algn="l">
              <a:spcBef>
                <a:spcPts val="0"/>
              </a:spcBef>
              <a:buNone/>
              <a:defRPr b="0" i="0" sz="1300" u="none" cap="none" strike="noStrike"/>
            </a:lvl8pPr>
            <a:lvl9pPr indent="0" lvl="8" marL="2552700" marR="0" rtl="0" algn="l">
              <a:spcBef>
                <a:spcPts val="0"/>
              </a:spcBef>
              <a:buNone/>
              <a:defRPr b="0" i="0" sz="1300" u="none" cap="none" strike="noStrike"/>
            </a:lvl9pPr>
          </a:lstStyle>
          <a:p/>
        </p:txBody>
      </p:sp>
      <p:sp>
        <p:nvSpPr>
          <p:cNvPr id="208" name="Shape 208"/>
          <p:cNvSpPr txBox="1"/>
          <p:nvPr>
            <p:ph idx="2" type="body"/>
          </p:nvPr>
        </p:nvSpPr>
        <p:spPr>
          <a:xfrm>
            <a:off x="4665085" y="1535188"/>
            <a:ext cx="3595200" cy="1401899"/>
          </a:xfrm>
          <a:prstGeom prst="rect">
            <a:avLst/>
          </a:prstGeom>
          <a:noFill/>
          <a:ln>
            <a:noFill/>
          </a:ln>
        </p:spPr>
        <p:txBody>
          <a:bodyPr anchorCtr="0" anchor="t" bIns="63700" lIns="63700" rIns="63700" tIns="63700"/>
          <a:lstStyle>
            <a:lvl1pPr indent="0" lvl="0" marL="0" marR="0" rtl="0" algn="l">
              <a:spcBef>
                <a:spcPts val="0"/>
              </a:spcBef>
              <a:buNone/>
              <a:defRPr b="0" i="0" sz="1300" u="none" cap="none" strike="noStrike"/>
            </a:lvl1pPr>
            <a:lvl2pPr indent="0" lvl="1" marL="317500" marR="0" rtl="0" algn="l">
              <a:spcBef>
                <a:spcPts val="0"/>
              </a:spcBef>
              <a:buNone/>
              <a:defRPr b="0" i="0" sz="1300" u="none" cap="none" strike="noStrike"/>
            </a:lvl2pPr>
            <a:lvl3pPr indent="0" lvl="2" marL="635000" marR="0" rtl="0" algn="l">
              <a:spcBef>
                <a:spcPts val="0"/>
              </a:spcBef>
              <a:buNone/>
              <a:defRPr b="0" i="0" sz="1300" u="none" cap="none" strike="noStrike"/>
            </a:lvl3pPr>
            <a:lvl4pPr indent="0" lvl="3" marL="952500" marR="0" rtl="0" algn="l">
              <a:spcBef>
                <a:spcPts val="0"/>
              </a:spcBef>
              <a:buNone/>
              <a:defRPr b="0" i="0" sz="1300" u="none" cap="none" strike="noStrike"/>
            </a:lvl4pPr>
            <a:lvl5pPr indent="0" lvl="4" marL="1270000" marR="0" rtl="0" algn="l">
              <a:spcBef>
                <a:spcPts val="0"/>
              </a:spcBef>
              <a:buNone/>
              <a:defRPr b="0" i="0" sz="1300" u="none" cap="none" strike="noStrike"/>
            </a:lvl5pPr>
            <a:lvl6pPr indent="0" lvl="5" marL="1587500" marR="0" rtl="0" algn="l">
              <a:spcBef>
                <a:spcPts val="0"/>
              </a:spcBef>
              <a:buNone/>
              <a:defRPr b="0" i="0" sz="1300" u="none" cap="none" strike="noStrike"/>
            </a:lvl6pPr>
            <a:lvl7pPr indent="0" lvl="6" marL="1917700" marR="0" rtl="0" algn="l">
              <a:spcBef>
                <a:spcPts val="0"/>
              </a:spcBef>
              <a:buNone/>
              <a:defRPr b="0" i="0" sz="1300" u="none" cap="none" strike="noStrike"/>
            </a:lvl7pPr>
            <a:lvl8pPr indent="0" lvl="7" marL="2235200" marR="0" rtl="0" algn="l">
              <a:spcBef>
                <a:spcPts val="0"/>
              </a:spcBef>
              <a:buNone/>
              <a:defRPr b="0" i="0" sz="1300" u="none" cap="none" strike="noStrike"/>
            </a:lvl8pPr>
            <a:lvl9pPr indent="0" lvl="8" marL="2552700" marR="0" rtl="0" algn="l">
              <a:spcBef>
                <a:spcPts val="0"/>
              </a:spcBef>
              <a:buNone/>
              <a:defRPr b="0" i="0" sz="1300" u="none" cap="none" strike="noStrike"/>
            </a:lvl9pPr>
          </a:lstStyle>
          <a:p/>
        </p:txBody>
      </p:sp>
      <p:sp>
        <p:nvSpPr>
          <p:cNvPr id="209" name="Shape 209"/>
          <p:cNvSpPr txBox="1"/>
          <p:nvPr>
            <p:ph idx="3" type="body"/>
          </p:nvPr>
        </p:nvSpPr>
        <p:spPr>
          <a:xfrm>
            <a:off x="4665085" y="3070376"/>
            <a:ext cx="3595200" cy="1401899"/>
          </a:xfrm>
          <a:prstGeom prst="rect">
            <a:avLst/>
          </a:prstGeom>
          <a:noFill/>
          <a:ln>
            <a:noFill/>
          </a:ln>
        </p:spPr>
        <p:txBody>
          <a:bodyPr anchorCtr="0" anchor="t" bIns="63700" lIns="63700" rIns="63700" tIns="63700"/>
          <a:lstStyle>
            <a:lvl1pPr indent="0" lvl="0" marL="0" marR="0" rtl="0" algn="l">
              <a:spcBef>
                <a:spcPts val="0"/>
              </a:spcBef>
              <a:buNone/>
              <a:defRPr b="0" i="0" sz="1300" u="none" cap="none" strike="noStrike"/>
            </a:lvl1pPr>
            <a:lvl2pPr indent="0" lvl="1" marL="317500" marR="0" rtl="0" algn="l">
              <a:spcBef>
                <a:spcPts val="0"/>
              </a:spcBef>
              <a:buNone/>
              <a:defRPr b="0" i="0" sz="1300" u="none" cap="none" strike="noStrike"/>
            </a:lvl2pPr>
            <a:lvl3pPr indent="0" lvl="2" marL="635000" marR="0" rtl="0" algn="l">
              <a:spcBef>
                <a:spcPts val="0"/>
              </a:spcBef>
              <a:buNone/>
              <a:defRPr b="0" i="0" sz="1300" u="none" cap="none" strike="noStrike"/>
            </a:lvl3pPr>
            <a:lvl4pPr indent="0" lvl="3" marL="952500" marR="0" rtl="0" algn="l">
              <a:spcBef>
                <a:spcPts val="0"/>
              </a:spcBef>
              <a:buNone/>
              <a:defRPr b="0" i="0" sz="1300" u="none" cap="none" strike="noStrike"/>
            </a:lvl4pPr>
            <a:lvl5pPr indent="0" lvl="4" marL="1270000" marR="0" rtl="0" algn="l">
              <a:spcBef>
                <a:spcPts val="0"/>
              </a:spcBef>
              <a:buNone/>
              <a:defRPr b="0" i="0" sz="1300" u="none" cap="none" strike="noStrike"/>
            </a:lvl5pPr>
            <a:lvl6pPr indent="0" lvl="5" marL="1587500" marR="0" rtl="0" algn="l">
              <a:spcBef>
                <a:spcPts val="0"/>
              </a:spcBef>
              <a:buNone/>
              <a:defRPr b="0" i="0" sz="1300" u="none" cap="none" strike="noStrike"/>
            </a:lvl6pPr>
            <a:lvl7pPr indent="0" lvl="6" marL="1917700" marR="0" rtl="0" algn="l">
              <a:spcBef>
                <a:spcPts val="0"/>
              </a:spcBef>
              <a:buNone/>
              <a:defRPr b="0" i="0" sz="1300" u="none" cap="none" strike="noStrike"/>
            </a:lvl7pPr>
            <a:lvl8pPr indent="0" lvl="7" marL="2235200" marR="0" rtl="0" algn="l">
              <a:spcBef>
                <a:spcPts val="0"/>
              </a:spcBef>
              <a:buNone/>
              <a:defRPr b="0" i="0" sz="1300" u="none" cap="none" strike="noStrike"/>
            </a:lvl8pPr>
            <a:lvl9pPr indent="0" lvl="8" marL="2552700" marR="0" rtl="0" algn="l">
              <a:spcBef>
                <a:spcPts val="0"/>
              </a:spcBef>
              <a:buNone/>
              <a:defRPr b="0" i="0" sz="1300" u="none" cap="none" strike="noStrike"/>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OverTx">
  <p:cSld name="Title, 2 Content over Content">
    <p:spTree>
      <p:nvGrpSpPr>
        <p:cNvPr id="210" name="Shape 210"/>
        <p:cNvGrpSpPr/>
        <p:nvPr/>
      </p:nvGrpSpPr>
      <p:grpSpPr>
        <a:xfrm>
          <a:off x="0" y="0"/>
          <a:ext cx="0" cy="0"/>
          <a:chOff x="0" y="0"/>
          <a:chExt cx="0" cy="0"/>
        </a:xfrm>
      </p:grpSpPr>
      <p:sp>
        <p:nvSpPr>
          <p:cNvPr id="211" name="Shape 211"/>
          <p:cNvSpPr txBox="1"/>
          <p:nvPr>
            <p:ph type="title"/>
          </p:nvPr>
        </p:nvSpPr>
        <p:spPr>
          <a:xfrm>
            <a:off x="889714" y="624891"/>
            <a:ext cx="7367699" cy="778200"/>
          </a:xfrm>
          <a:prstGeom prst="rect">
            <a:avLst/>
          </a:prstGeom>
          <a:noFill/>
          <a:ln>
            <a:noFill/>
          </a:ln>
        </p:spPr>
        <p:txBody>
          <a:bodyPr anchorCtr="0" anchor="ctr" bIns="63700" lIns="63700" rIns="63700" tIns="63700"/>
          <a:lstStyle>
            <a:lvl1pPr indent="0" lvl="0" marL="0" marR="0" rtl="0" algn="l">
              <a:spcBef>
                <a:spcPts val="0"/>
              </a:spcBef>
              <a:buNone/>
              <a:defRPr b="0" i="0" sz="1300" u="none" cap="none" strike="noStrike"/>
            </a:lvl1pPr>
            <a:lvl2pPr indent="0" lvl="1" marL="0" marR="0" rtl="0" algn="l">
              <a:spcBef>
                <a:spcPts val="0"/>
              </a:spcBef>
              <a:buNone/>
              <a:defRPr b="0" i="0" sz="1300" u="none" cap="none" strike="noStrike"/>
            </a:lvl2pPr>
            <a:lvl3pPr indent="0" lvl="2" marL="0" marR="0" rtl="0" algn="l">
              <a:spcBef>
                <a:spcPts val="0"/>
              </a:spcBef>
              <a:buNone/>
              <a:defRPr b="0" i="0" sz="1300" u="none" cap="none" strike="noStrike"/>
            </a:lvl3pPr>
            <a:lvl4pPr indent="0" lvl="3" marL="0" marR="0" rtl="0" algn="l">
              <a:spcBef>
                <a:spcPts val="0"/>
              </a:spcBef>
              <a:buNone/>
              <a:defRPr b="0" i="0" sz="1300" u="none" cap="none" strike="noStrike"/>
            </a:lvl4pPr>
            <a:lvl5pPr indent="0" lvl="4" marL="0" marR="0" rtl="0" algn="l">
              <a:spcBef>
                <a:spcPts val="0"/>
              </a:spcBef>
              <a:buNone/>
              <a:defRPr b="0" i="0" sz="1300" u="none" cap="none" strike="noStrike"/>
            </a:lvl5pPr>
            <a:lvl6pPr indent="0" lvl="5" marL="0" marR="0" rtl="0" algn="l">
              <a:spcBef>
                <a:spcPts val="0"/>
              </a:spcBef>
              <a:buNone/>
              <a:defRPr b="0" i="0" sz="1300" u="none" cap="none" strike="noStrike"/>
            </a:lvl6pPr>
            <a:lvl7pPr indent="0" lvl="6" marL="0" marR="0" rtl="0" algn="l">
              <a:spcBef>
                <a:spcPts val="0"/>
              </a:spcBef>
              <a:buNone/>
              <a:defRPr b="0" i="0" sz="1300" u="none" cap="none" strike="noStrike"/>
            </a:lvl7pPr>
            <a:lvl8pPr indent="0" lvl="7" marL="0" marR="0" rtl="0" algn="l">
              <a:spcBef>
                <a:spcPts val="0"/>
              </a:spcBef>
              <a:buNone/>
              <a:defRPr b="0" i="0" sz="1300" u="none" cap="none" strike="noStrike"/>
            </a:lvl8pPr>
            <a:lvl9pPr indent="0" lvl="8" marL="0" marR="0" rtl="0" algn="l">
              <a:spcBef>
                <a:spcPts val="0"/>
              </a:spcBef>
              <a:buNone/>
              <a:defRPr b="0" i="0" sz="1300" u="none" cap="none" strike="noStrike"/>
            </a:lvl9pPr>
          </a:lstStyle>
          <a:p/>
        </p:txBody>
      </p:sp>
      <p:sp>
        <p:nvSpPr>
          <p:cNvPr id="212" name="Shape 212"/>
          <p:cNvSpPr txBox="1"/>
          <p:nvPr>
            <p:ph idx="1" type="body"/>
          </p:nvPr>
        </p:nvSpPr>
        <p:spPr>
          <a:xfrm>
            <a:off x="889714" y="1535188"/>
            <a:ext cx="3595200" cy="1401899"/>
          </a:xfrm>
          <a:prstGeom prst="rect">
            <a:avLst/>
          </a:prstGeom>
          <a:noFill/>
          <a:ln>
            <a:noFill/>
          </a:ln>
        </p:spPr>
        <p:txBody>
          <a:bodyPr anchorCtr="0" anchor="t" bIns="63700" lIns="63700" rIns="63700" tIns="63700"/>
          <a:lstStyle>
            <a:lvl1pPr indent="0" lvl="0" marL="0" marR="0" rtl="0" algn="l">
              <a:spcBef>
                <a:spcPts val="0"/>
              </a:spcBef>
              <a:buNone/>
              <a:defRPr b="0" i="0" sz="1300" u="none" cap="none" strike="noStrike"/>
            </a:lvl1pPr>
            <a:lvl2pPr indent="0" lvl="1" marL="317500" marR="0" rtl="0" algn="l">
              <a:spcBef>
                <a:spcPts val="0"/>
              </a:spcBef>
              <a:buNone/>
              <a:defRPr b="0" i="0" sz="1300" u="none" cap="none" strike="noStrike"/>
            </a:lvl2pPr>
            <a:lvl3pPr indent="0" lvl="2" marL="635000" marR="0" rtl="0" algn="l">
              <a:spcBef>
                <a:spcPts val="0"/>
              </a:spcBef>
              <a:buNone/>
              <a:defRPr b="0" i="0" sz="1300" u="none" cap="none" strike="noStrike"/>
            </a:lvl3pPr>
            <a:lvl4pPr indent="0" lvl="3" marL="952500" marR="0" rtl="0" algn="l">
              <a:spcBef>
                <a:spcPts val="0"/>
              </a:spcBef>
              <a:buNone/>
              <a:defRPr b="0" i="0" sz="1300" u="none" cap="none" strike="noStrike"/>
            </a:lvl4pPr>
            <a:lvl5pPr indent="0" lvl="4" marL="1270000" marR="0" rtl="0" algn="l">
              <a:spcBef>
                <a:spcPts val="0"/>
              </a:spcBef>
              <a:buNone/>
              <a:defRPr b="0" i="0" sz="1300" u="none" cap="none" strike="noStrike"/>
            </a:lvl5pPr>
            <a:lvl6pPr indent="0" lvl="5" marL="1587500" marR="0" rtl="0" algn="l">
              <a:spcBef>
                <a:spcPts val="0"/>
              </a:spcBef>
              <a:buNone/>
              <a:defRPr b="0" i="0" sz="1300" u="none" cap="none" strike="noStrike"/>
            </a:lvl6pPr>
            <a:lvl7pPr indent="0" lvl="6" marL="1917700" marR="0" rtl="0" algn="l">
              <a:spcBef>
                <a:spcPts val="0"/>
              </a:spcBef>
              <a:buNone/>
              <a:defRPr b="0" i="0" sz="1300" u="none" cap="none" strike="noStrike"/>
            </a:lvl7pPr>
            <a:lvl8pPr indent="0" lvl="7" marL="2235200" marR="0" rtl="0" algn="l">
              <a:spcBef>
                <a:spcPts val="0"/>
              </a:spcBef>
              <a:buNone/>
              <a:defRPr b="0" i="0" sz="1300" u="none" cap="none" strike="noStrike"/>
            </a:lvl8pPr>
            <a:lvl9pPr indent="0" lvl="8" marL="2552700" marR="0" rtl="0" algn="l">
              <a:spcBef>
                <a:spcPts val="0"/>
              </a:spcBef>
              <a:buNone/>
              <a:defRPr b="0" i="0" sz="1300" u="none" cap="none" strike="noStrike"/>
            </a:lvl9pPr>
          </a:lstStyle>
          <a:p/>
        </p:txBody>
      </p:sp>
      <p:sp>
        <p:nvSpPr>
          <p:cNvPr id="213" name="Shape 213"/>
          <p:cNvSpPr txBox="1"/>
          <p:nvPr>
            <p:ph idx="2" type="body"/>
          </p:nvPr>
        </p:nvSpPr>
        <p:spPr>
          <a:xfrm>
            <a:off x="4665085" y="1535188"/>
            <a:ext cx="3595200" cy="1401899"/>
          </a:xfrm>
          <a:prstGeom prst="rect">
            <a:avLst/>
          </a:prstGeom>
          <a:noFill/>
          <a:ln>
            <a:noFill/>
          </a:ln>
        </p:spPr>
        <p:txBody>
          <a:bodyPr anchorCtr="0" anchor="t" bIns="63700" lIns="63700" rIns="63700" tIns="63700"/>
          <a:lstStyle>
            <a:lvl1pPr indent="0" lvl="0" marL="0" marR="0" rtl="0" algn="l">
              <a:spcBef>
                <a:spcPts val="0"/>
              </a:spcBef>
              <a:buNone/>
              <a:defRPr b="0" i="0" sz="1300" u="none" cap="none" strike="noStrike"/>
            </a:lvl1pPr>
            <a:lvl2pPr indent="0" lvl="1" marL="317500" marR="0" rtl="0" algn="l">
              <a:spcBef>
                <a:spcPts val="0"/>
              </a:spcBef>
              <a:buNone/>
              <a:defRPr b="0" i="0" sz="1300" u="none" cap="none" strike="noStrike"/>
            </a:lvl2pPr>
            <a:lvl3pPr indent="0" lvl="2" marL="635000" marR="0" rtl="0" algn="l">
              <a:spcBef>
                <a:spcPts val="0"/>
              </a:spcBef>
              <a:buNone/>
              <a:defRPr b="0" i="0" sz="1300" u="none" cap="none" strike="noStrike"/>
            </a:lvl3pPr>
            <a:lvl4pPr indent="0" lvl="3" marL="952500" marR="0" rtl="0" algn="l">
              <a:spcBef>
                <a:spcPts val="0"/>
              </a:spcBef>
              <a:buNone/>
              <a:defRPr b="0" i="0" sz="1300" u="none" cap="none" strike="noStrike"/>
            </a:lvl4pPr>
            <a:lvl5pPr indent="0" lvl="4" marL="1270000" marR="0" rtl="0" algn="l">
              <a:spcBef>
                <a:spcPts val="0"/>
              </a:spcBef>
              <a:buNone/>
              <a:defRPr b="0" i="0" sz="1300" u="none" cap="none" strike="noStrike"/>
            </a:lvl5pPr>
            <a:lvl6pPr indent="0" lvl="5" marL="1587500" marR="0" rtl="0" algn="l">
              <a:spcBef>
                <a:spcPts val="0"/>
              </a:spcBef>
              <a:buNone/>
              <a:defRPr b="0" i="0" sz="1300" u="none" cap="none" strike="noStrike"/>
            </a:lvl6pPr>
            <a:lvl7pPr indent="0" lvl="6" marL="1917700" marR="0" rtl="0" algn="l">
              <a:spcBef>
                <a:spcPts val="0"/>
              </a:spcBef>
              <a:buNone/>
              <a:defRPr b="0" i="0" sz="1300" u="none" cap="none" strike="noStrike"/>
            </a:lvl7pPr>
            <a:lvl8pPr indent="0" lvl="7" marL="2235200" marR="0" rtl="0" algn="l">
              <a:spcBef>
                <a:spcPts val="0"/>
              </a:spcBef>
              <a:buNone/>
              <a:defRPr b="0" i="0" sz="1300" u="none" cap="none" strike="noStrike"/>
            </a:lvl8pPr>
            <a:lvl9pPr indent="0" lvl="8" marL="2552700" marR="0" rtl="0" algn="l">
              <a:spcBef>
                <a:spcPts val="0"/>
              </a:spcBef>
              <a:buNone/>
              <a:defRPr b="0" i="0" sz="1300" u="none" cap="none" strike="noStrike"/>
            </a:lvl9pPr>
          </a:lstStyle>
          <a:p/>
        </p:txBody>
      </p:sp>
      <p:sp>
        <p:nvSpPr>
          <p:cNvPr id="214" name="Shape 214"/>
          <p:cNvSpPr txBox="1"/>
          <p:nvPr>
            <p:ph idx="3" type="body"/>
          </p:nvPr>
        </p:nvSpPr>
        <p:spPr>
          <a:xfrm>
            <a:off x="889714" y="3070376"/>
            <a:ext cx="7367699" cy="1401899"/>
          </a:xfrm>
          <a:prstGeom prst="rect">
            <a:avLst/>
          </a:prstGeom>
          <a:noFill/>
          <a:ln>
            <a:noFill/>
          </a:ln>
        </p:spPr>
        <p:txBody>
          <a:bodyPr anchorCtr="0" anchor="t" bIns="63700" lIns="63700" rIns="63700" tIns="63700"/>
          <a:lstStyle>
            <a:lvl1pPr indent="0" lvl="0" marL="0" marR="0" rtl="0" algn="l">
              <a:spcBef>
                <a:spcPts val="0"/>
              </a:spcBef>
              <a:buNone/>
              <a:defRPr b="0" i="0" sz="1300" u="none" cap="none" strike="noStrike"/>
            </a:lvl1pPr>
            <a:lvl2pPr indent="0" lvl="1" marL="317500" marR="0" rtl="0" algn="l">
              <a:spcBef>
                <a:spcPts val="0"/>
              </a:spcBef>
              <a:buNone/>
              <a:defRPr b="0" i="0" sz="1300" u="none" cap="none" strike="noStrike"/>
            </a:lvl2pPr>
            <a:lvl3pPr indent="0" lvl="2" marL="635000" marR="0" rtl="0" algn="l">
              <a:spcBef>
                <a:spcPts val="0"/>
              </a:spcBef>
              <a:buNone/>
              <a:defRPr b="0" i="0" sz="1300" u="none" cap="none" strike="noStrike"/>
            </a:lvl3pPr>
            <a:lvl4pPr indent="0" lvl="3" marL="952500" marR="0" rtl="0" algn="l">
              <a:spcBef>
                <a:spcPts val="0"/>
              </a:spcBef>
              <a:buNone/>
              <a:defRPr b="0" i="0" sz="1300" u="none" cap="none" strike="noStrike"/>
            </a:lvl4pPr>
            <a:lvl5pPr indent="0" lvl="4" marL="1270000" marR="0" rtl="0" algn="l">
              <a:spcBef>
                <a:spcPts val="0"/>
              </a:spcBef>
              <a:buNone/>
              <a:defRPr b="0" i="0" sz="1300" u="none" cap="none" strike="noStrike"/>
            </a:lvl5pPr>
            <a:lvl6pPr indent="0" lvl="5" marL="1587500" marR="0" rtl="0" algn="l">
              <a:spcBef>
                <a:spcPts val="0"/>
              </a:spcBef>
              <a:buNone/>
              <a:defRPr b="0" i="0" sz="1300" u="none" cap="none" strike="noStrike"/>
            </a:lvl6pPr>
            <a:lvl7pPr indent="0" lvl="6" marL="1917700" marR="0" rtl="0" algn="l">
              <a:spcBef>
                <a:spcPts val="0"/>
              </a:spcBef>
              <a:buNone/>
              <a:defRPr b="0" i="0" sz="1300" u="none" cap="none" strike="noStrike"/>
            </a:lvl7pPr>
            <a:lvl8pPr indent="0" lvl="7" marL="2235200" marR="0" rtl="0" algn="l">
              <a:spcBef>
                <a:spcPts val="0"/>
              </a:spcBef>
              <a:buNone/>
              <a:defRPr b="0" i="0" sz="1300" u="none" cap="none" strike="noStrike"/>
            </a:lvl8pPr>
            <a:lvl9pPr indent="0" lvl="8" marL="2552700" marR="0" rtl="0" algn="l">
              <a:spcBef>
                <a:spcPts val="0"/>
              </a:spcBef>
              <a:buNone/>
              <a:defRPr b="0" i="0" sz="1300" u="none" cap="none" strike="noStrike"/>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verTx">
  <p:cSld name="Title, Content over Content">
    <p:spTree>
      <p:nvGrpSpPr>
        <p:cNvPr id="215" name="Shape 215"/>
        <p:cNvGrpSpPr/>
        <p:nvPr/>
      </p:nvGrpSpPr>
      <p:grpSpPr>
        <a:xfrm>
          <a:off x="0" y="0"/>
          <a:ext cx="0" cy="0"/>
          <a:chOff x="0" y="0"/>
          <a:chExt cx="0" cy="0"/>
        </a:xfrm>
      </p:grpSpPr>
      <p:sp>
        <p:nvSpPr>
          <p:cNvPr id="216" name="Shape 216"/>
          <p:cNvSpPr txBox="1"/>
          <p:nvPr>
            <p:ph type="title"/>
          </p:nvPr>
        </p:nvSpPr>
        <p:spPr>
          <a:xfrm>
            <a:off x="889714" y="624891"/>
            <a:ext cx="7367699" cy="778200"/>
          </a:xfrm>
          <a:prstGeom prst="rect">
            <a:avLst/>
          </a:prstGeom>
          <a:noFill/>
          <a:ln>
            <a:noFill/>
          </a:ln>
        </p:spPr>
        <p:txBody>
          <a:bodyPr anchorCtr="0" anchor="ctr" bIns="63700" lIns="63700" rIns="63700" tIns="63700"/>
          <a:lstStyle>
            <a:lvl1pPr indent="0" lvl="0" marL="0" marR="0" rtl="0" algn="l">
              <a:spcBef>
                <a:spcPts val="0"/>
              </a:spcBef>
              <a:buNone/>
              <a:defRPr b="0" i="0" sz="1300" u="none" cap="none" strike="noStrike"/>
            </a:lvl1pPr>
            <a:lvl2pPr indent="0" lvl="1" marL="0" marR="0" rtl="0" algn="l">
              <a:spcBef>
                <a:spcPts val="0"/>
              </a:spcBef>
              <a:buNone/>
              <a:defRPr b="0" i="0" sz="1300" u="none" cap="none" strike="noStrike"/>
            </a:lvl2pPr>
            <a:lvl3pPr indent="0" lvl="2" marL="0" marR="0" rtl="0" algn="l">
              <a:spcBef>
                <a:spcPts val="0"/>
              </a:spcBef>
              <a:buNone/>
              <a:defRPr b="0" i="0" sz="1300" u="none" cap="none" strike="noStrike"/>
            </a:lvl3pPr>
            <a:lvl4pPr indent="0" lvl="3" marL="0" marR="0" rtl="0" algn="l">
              <a:spcBef>
                <a:spcPts val="0"/>
              </a:spcBef>
              <a:buNone/>
              <a:defRPr b="0" i="0" sz="1300" u="none" cap="none" strike="noStrike"/>
            </a:lvl4pPr>
            <a:lvl5pPr indent="0" lvl="4" marL="0" marR="0" rtl="0" algn="l">
              <a:spcBef>
                <a:spcPts val="0"/>
              </a:spcBef>
              <a:buNone/>
              <a:defRPr b="0" i="0" sz="1300" u="none" cap="none" strike="noStrike"/>
            </a:lvl5pPr>
            <a:lvl6pPr indent="0" lvl="5" marL="0" marR="0" rtl="0" algn="l">
              <a:spcBef>
                <a:spcPts val="0"/>
              </a:spcBef>
              <a:buNone/>
              <a:defRPr b="0" i="0" sz="1300" u="none" cap="none" strike="noStrike"/>
            </a:lvl6pPr>
            <a:lvl7pPr indent="0" lvl="6" marL="0" marR="0" rtl="0" algn="l">
              <a:spcBef>
                <a:spcPts val="0"/>
              </a:spcBef>
              <a:buNone/>
              <a:defRPr b="0" i="0" sz="1300" u="none" cap="none" strike="noStrike"/>
            </a:lvl7pPr>
            <a:lvl8pPr indent="0" lvl="7" marL="0" marR="0" rtl="0" algn="l">
              <a:spcBef>
                <a:spcPts val="0"/>
              </a:spcBef>
              <a:buNone/>
              <a:defRPr b="0" i="0" sz="1300" u="none" cap="none" strike="noStrike"/>
            </a:lvl8pPr>
            <a:lvl9pPr indent="0" lvl="8" marL="0" marR="0" rtl="0" algn="l">
              <a:spcBef>
                <a:spcPts val="0"/>
              </a:spcBef>
              <a:buNone/>
              <a:defRPr b="0" i="0" sz="1300" u="none" cap="none" strike="noStrike"/>
            </a:lvl9pPr>
          </a:lstStyle>
          <a:p/>
        </p:txBody>
      </p:sp>
      <p:sp>
        <p:nvSpPr>
          <p:cNvPr id="217" name="Shape 217"/>
          <p:cNvSpPr txBox="1"/>
          <p:nvPr>
            <p:ph idx="1" type="body"/>
          </p:nvPr>
        </p:nvSpPr>
        <p:spPr>
          <a:xfrm>
            <a:off x="889714" y="1535188"/>
            <a:ext cx="7367699" cy="1401899"/>
          </a:xfrm>
          <a:prstGeom prst="rect">
            <a:avLst/>
          </a:prstGeom>
          <a:noFill/>
          <a:ln>
            <a:noFill/>
          </a:ln>
        </p:spPr>
        <p:txBody>
          <a:bodyPr anchorCtr="0" anchor="t" bIns="63700" lIns="63700" rIns="63700" tIns="63700"/>
          <a:lstStyle>
            <a:lvl1pPr indent="0" lvl="0" marL="0" marR="0" rtl="0" algn="l">
              <a:spcBef>
                <a:spcPts val="0"/>
              </a:spcBef>
              <a:buNone/>
              <a:defRPr b="0" i="0" sz="1300" u="none" cap="none" strike="noStrike"/>
            </a:lvl1pPr>
            <a:lvl2pPr indent="0" lvl="1" marL="317500" marR="0" rtl="0" algn="l">
              <a:spcBef>
                <a:spcPts val="0"/>
              </a:spcBef>
              <a:buNone/>
              <a:defRPr b="0" i="0" sz="1300" u="none" cap="none" strike="noStrike"/>
            </a:lvl2pPr>
            <a:lvl3pPr indent="0" lvl="2" marL="635000" marR="0" rtl="0" algn="l">
              <a:spcBef>
                <a:spcPts val="0"/>
              </a:spcBef>
              <a:buNone/>
              <a:defRPr b="0" i="0" sz="1300" u="none" cap="none" strike="noStrike"/>
            </a:lvl3pPr>
            <a:lvl4pPr indent="0" lvl="3" marL="952500" marR="0" rtl="0" algn="l">
              <a:spcBef>
                <a:spcPts val="0"/>
              </a:spcBef>
              <a:buNone/>
              <a:defRPr b="0" i="0" sz="1300" u="none" cap="none" strike="noStrike"/>
            </a:lvl4pPr>
            <a:lvl5pPr indent="0" lvl="4" marL="1270000" marR="0" rtl="0" algn="l">
              <a:spcBef>
                <a:spcPts val="0"/>
              </a:spcBef>
              <a:buNone/>
              <a:defRPr b="0" i="0" sz="1300" u="none" cap="none" strike="noStrike"/>
            </a:lvl5pPr>
            <a:lvl6pPr indent="0" lvl="5" marL="1587500" marR="0" rtl="0" algn="l">
              <a:spcBef>
                <a:spcPts val="0"/>
              </a:spcBef>
              <a:buNone/>
              <a:defRPr b="0" i="0" sz="1300" u="none" cap="none" strike="noStrike"/>
            </a:lvl6pPr>
            <a:lvl7pPr indent="0" lvl="6" marL="1917700" marR="0" rtl="0" algn="l">
              <a:spcBef>
                <a:spcPts val="0"/>
              </a:spcBef>
              <a:buNone/>
              <a:defRPr b="0" i="0" sz="1300" u="none" cap="none" strike="noStrike"/>
            </a:lvl7pPr>
            <a:lvl8pPr indent="0" lvl="7" marL="2235200" marR="0" rtl="0" algn="l">
              <a:spcBef>
                <a:spcPts val="0"/>
              </a:spcBef>
              <a:buNone/>
              <a:defRPr b="0" i="0" sz="1300" u="none" cap="none" strike="noStrike"/>
            </a:lvl8pPr>
            <a:lvl9pPr indent="0" lvl="8" marL="2552700" marR="0" rtl="0" algn="l">
              <a:spcBef>
                <a:spcPts val="0"/>
              </a:spcBef>
              <a:buNone/>
              <a:defRPr b="0" i="0" sz="1300" u="none" cap="none" strike="noStrike"/>
            </a:lvl9pPr>
          </a:lstStyle>
          <a:p/>
        </p:txBody>
      </p:sp>
      <p:sp>
        <p:nvSpPr>
          <p:cNvPr id="218" name="Shape 218"/>
          <p:cNvSpPr txBox="1"/>
          <p:nvPr>
            <p:ph idx="2" type="body"/>
          </p:nvPr>
        </p:nvSpPr>
        <p:spPr>
          <a:xfrm>
            <a:off x="889714" y="3070376"/>
            <a:ext cx="7367699" cy="1401899"/>
          </a:xfrm>
          <a:prstGeom prst="rect">
            <a:avLst/>
          </a:prstGeom>
          <a:noFill/>
          <a:ln>
            <a:noFill/>
          </a:ln>
        </p:spPr>
        <p:txBody>
          <a:bodyPr anchorCtr="0" anchor="t" bIns="63700" lIns="63700" rIns="63700" tIns="63700"/>
          <a:lstStyle>
            <a:lvl1pPr indent="0" lvl="0" marL="0" marR="0" rtl="0" algn="l">
              <a:spcBef>
                <a:spcPts val="0"/>
              </a:spcBef>
              <a:buNone/>
              <a:defRPr b="0" i="0" sz="1300" u="none" cap="none" strike="noStrike"/>
            </a:lvl1pPr>
            <a:lvl2pPr indent="0" lvl="1" marL="317500" marR="0" rtl="0" algn="l">
              <a:spcBef>
                <a:spcPts val="0"/>
              </a:spcBef>
              <a:buNone/>
              <a:defRPr b="0" i="0" sz="1300" u="none" cap="none" strike="noStrike"/>
            </a:lvl2pPr>
            <a:lvl3pPr indent="0" lvl="2" marL="635000" marR="0" rtl="0" algn="l">
              <a:spcBef>
                <a:spcPts val="0"/>
              </a:spcBef>
              <a:buNone/>
              <a:defRPr b="0" i="0" sz="1300" u="none" cap="none" strike="noStrike"/>
            </a:lvl3pPr>
            <a:lvl4pPr indent="0" lvl="3" marL="952500" marR="0" rtl="0" algn="l">
              <a:spcBef>
                <a:spcPts val="0"/>
              </a:spcBef>
              <a:buNone/>
              <a:defRPr b="0" i="0" sz="1300" u="none" cap="none" strike="noStrike"/>
            </a:lvl4pPr>
            <a:lvl5pPr indent="0" lvl="4" marL="1270000" marR="0" rtl="0" algn="l">
              <a:spcBef>
                <a:spcPts val="0"/>
              </a:spcBef>
              <a:buNone/>
              <a:defRPr b="0" i="0" sz="1300" u="none" cap="none" strike="noStrike"/>
            </a:lvl5pPr>
            <a:lvl6pPr indent="0" lvl="5" marL="1587500" marR="0" rtl="0" algn="l">
              <a:spcBef>
                <a:spcPts val="0"/>
              </a:spcBef>
              <a:buNone/>
              <a:defRPr b="0" i="0" sz="1300" u="none" cap="none" strike="noStrike"/>
            </a:lvl6pPr>
            <a:lvl7pPr indent="0" lvl="6" marL="1917700" marR="0" rtl="0" algn="l">
              <a:spcBef>
                <a:spcPts val="0"/>
              </a:spcBef>
              <a:buNone/>
              <a:defRPr b="0" i="0" sz="1300" u="none" cap="none" strike="noStrike"/>
            </a:lvl7pPr>
            <a:lvl8pPr indent="0" lvl="7" marL="2235200" marR="0" rtl="0" algn="l">
              <a:spcBef>
                <a:spcPts val="0"/>
              </a:spcBef>
              <a:buNone/>
              <a:defRPr b="0" i="0" sz="1300" u="none" cap="none" strike="noStrike"/>
            </a:lvl8pPr>
            <a:lvl9pPr indent="0" lvl="8" marL="2552700" marR="0" rtl="0" algn="l">
              <a:spcBef>
                <a:spcPts val="0"/>
              </a:spcBef>
              <a:buNone/>
              <a:defRPr b="0" i="0" sz="1300" u="none" cap="none" strike="noStrike"/>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fourObj">
  <p:cSld name="Title, 4 Content">
    <p:spTree>
      <p:nvGrpSpPr>
        <p:cNvPr id="219" name="Shape 219"/>
        <p:cNvGrpSpPr/>
        <p:nvPr/>
      </p:nvGrpSpPr>
      <p:grpSpPr>
        <a:xfrm>
          <a:off x="0" y="0"/>
          <a:ext cx="0" cy="0"/>
          <a:chOff x="0" y="0"/>
          <a:chExt cx="0" cy="0"/>
        </a:xfrm>
      </p:grpSpPr>
      <p:sp>
        <p:nvSpPr>
          <p:cNvPr id="220" name="Shape 220"/>
          <p:cNvSpPr txBox="1"/>
          <p:nvPr>
            <p:ph type="title"/>
          </p:nvPr>
        </p:nvSpPr>
        <p:spPr>
          <a:xfrm>
            <a:off x="889714" y="624891"/>
            <a:ext cx="7367699" cy="778200"/>
          </a:xfrm>
          <a:prstGeom prst="rect">
            <a:avLst/>
          </a:prstGeom>
          <a:noFill/>
          <a:ln>
            <a:noFill/>
          </a:ln>
        </p:spPr>
        <p:txBody>
          <a:bodyPr anchorCtr="0" anchor="ctr" bIns="63700" lIns="63700" rIns="63700" tIns="63700"/>
          <a:lstStyle>
            <a:lvl1pPr indent="0" lvl="0" marL="0" marR="0" rtl="0" algn="l">
              <a:spcBef>
                <a:spcPts val="0"/>
              </a:spcBef>
              <a:buNone/>
              <a:defRPr b="0" i="0" sz="1300" u="none" cap="none" strike="noStrike"/>
            </a:lvl1pPr>
            <a:lvl2pPr indent="0" lvl="1" marL="0" marR="0" rtl="0" algn="l">
              <a:spcBef>
                <a:spcPts val="0"/>
              </a:spcBef>
              <a:buNone/>
              <a:defRPr b="0" i="0" sz="1300" u="none" cap="none" strike="noStrike"/>
            </a:lvl2pPr>
            <a:lvl3pPr indent="0" lvl="2" marL="0" marR="0" rtl="0" algn="l">
              <a:spcBef>
                <a:spcPts val="0"/>
              </a:spcBef>
              <a:buNone/>
              <a:defRPr b="0" i="0" sz="1300" u="none" cap="none" strike="noStrike"/>
            </a:lvl3pPr>
            <a:lvl4pPr indent="0" lvl="3" marL="0" marR="0" rtl="0" algn="l">
              <a:spcBef>
                <a:spcPts val="0"/>
              </a:spcBef>
              <a:buNone/>
              <a:defRPr b="0" i="0" sz="1300" u="none" cap="none" strike="noStrike"/>
            </a:lvl4pPr>
            <a:lvl5pPr indent="0" lvl="4" marL="0" marR="0" rtl="0" algn="l">
              <a:spcBef>
                <a:spcPts val="0"/>
              </a:spcBef>
              <a:buNone/>
              <a:defRPr b="0" i="0" sz="1300" u="none" cap="none" strike="noStrike"/>
            </a:lvl5pPr>
            <a:lvl6pPr indent="0" lvl="5" marL="0" marR="0" rtl="0" algn="l">
              <a:spcBef>
                <a:spcPts val="0"/>
              </a:spcBef>
              <a:buNone/>
              <a:defRPr b="0" i="0" sz="1300" u="none" cap="none" strike="noStrike"/>
            </a:lvl6pPr>
            <a:lvl7pPr indent="0" lvl="6" marL="0" marR="0" rtl="0" algn="l">
              <a:spcBef>
                <a:spcPts val="0"/>
              </a:spcBef>
              <a:buNone/>
              <a:defRPr b="0" i="0" sz="1300" u="none" cap="none" strike="noStrike"/>
            </a:lvl7pPr>
            <a:lvl8pPr indent="0" lvl="7" marL="0" marR="0" rtl="0" algn="l">
              <a:spcBef>
                <a:spcPts val="0"/>
              </a:spcBef>
              <a:buNone/>
              <a:defRPr b="0" i="0" sz="1300" u="none" cap="none" strike="noStrike"/>
            </a:lvl8pPr>
            <a:lvl9pPr indent="0" lvl="8" marL="0" marR="0" rtl="0" algn="l">
              <a:spcBef>
                <a:spcPts val="0"/>
              </a:spcBef>
              <a:buNone/>
              <a:defRPr b="0" i="0" sz="1300" u="none" cap="none" strike="noStrike"/>
            </a:lvl9pPr>
          </a:lstStyle>
          <a:p/>
        </p:txBody>
      </p:sp>
      <p:sp>
        <p:nvSpPr>
          <p:cNvPr id="221" name="Shape 221"/>
          <p:cNvSpPr txBox="1"/>
          <p:nvPr>
            <p:ph idx="1" type="body"/>
          </p:nvPr>
        </p:nvSpPr>
        <p:spPr>
          <a:xfrm>
            <a:off x="889714" y="1535188"/>
            <a:ext cx="3595200" cy="1401899"/>
          </a:xfrm>
          <a:prstGeom prst="rect">
            <a:avLst/>
          </a:prstGeom>
          <a:noFill/>
          <a:ln>
            <a:noFill/>
          </a:ln>
        </p:spPr>
        <p:txBody>
          <a:bodyPr anchorCtr="0" anchor="t" bIns="63700" lIns="63700" rIns="63700" tIns="63700"/>
          <a:lstStyle>
            <a:lvl1pPr indent="0" lvl="0" marL="0" marR="0" rtl="0" algn="l">
              <a:spcBef>
                <a:spcPts val="0"/>
              </a:spcBef>
              <a:buNone/>
              <a:defRPr b="0" i="0" sz="1300" u="none" cap="none" strike="noStrike"/>
            </a:lvl1pPr>
            <a:lvl2pPr indent="0" lvl="1" marL="317500" marR="0" rtl="0" algn="l">
              <a:spcBef>
                <a:spcPts val="0"/>
              </a:spcBef>
              <a:buNone/>
              <a:defRPr b="0" i="0" sz="1300" u="none" cap="none" strike="noStrike"/>
            </a:lvl2pPr>
            <a:lvl3pPr indent="0" lvl="2" marL="635000" marR="0" rtl="0" algn="l">
              <a:spcBef>
                <a:spcPts val="0"/>
              </a:spcBef>
              <a:buNone/>
              <a:defRPr b="0" i="0" sz="1300" u="none" cap="none" strike="noStrike"/>
            </a:lvl3pPr>
            <a:lvl4pPr indent="0" lvl="3" marL="952500" marR="0" rtl="0" algn="l">
              <a:spcBef>
                <a:spcPts val="0"/>
              </a:spcBef>
              <a:buNone/>
              <a:defRPr b="0" i="0" sz="1300" u="none" cap="none" strike="noStrike"/>
            </a:lvl4pPr>
            <a:lvl5pPr indent="0" lvl="4" marL="1270000" marR="0" rtl="0" algn="l">
              <a:spcBef>
                <a:spcPts val="0"/>
              </a:spcBef>
              <a:buNone/>
              <a:defRPr b="0" i="0" sz="1300" u="none" cap="none" strike="noStrike"/>
            </a:lvl5pPr>
            <a:lvl6pPr indent="0" lvl="5" marL="1587500" marR="0" rtl="0" algn="l">
              <a:spcBef>
                <a:spcPts val="0"/>
              </a:spcBef>
              <a:buNone/>
              <a:defRPr b="0" i="0" sz="1300" u="none" cap="none" strike="noStrike"/>
            </a:lvl6pPr>
            <a:lvl7pPr indent="0" lvl="6" marL="1917700" marR="0" rtl="0" algn="l">
              <a:spcBef>
                <a:spcPts val="0"/>
              </a:spcBef>
              <a:buNone/>
              <a:defRPr b="0" i="0" sz="1300" u="none" cap="none" strike="noStrike"/>
            </a:lvl7pPr>
            <a:lvl8pPr indent="0" lvl="7" marL="2235200" marR="0" rtl="0" algn="l">
              <a:spcBef>
                <a:spcPts val="0"/>
              </a:spcBef>
              <a:buNone/>
              <a:defRPr b="0" i="0" sz="1300" u="none" cap="none" strike="noStrike"/>
            </a:lvl8pPr>
            <a:lvl9pPr indent="0" lvl="8" marL="2552700" marR="0" rtl="0" algn="l">
              <a:spcBef>
                <a:spcPts val="0"/>
              </a:spcBef>
              <a:buNone/>
              <a:defRPr b="0" i="0" sz="1300" u="none" cap="none" strike="noStrike"/>
            </a:lvl9pPr>
          </a:lstStyle>
          <a:p/>
        </p:txBody>
      </p:sp>
      <p:sp>
        <p:nvSpPr>
          <p:cNvPr id="222" name="Shape 222"/>
          <p:cNvSpPr txBox="1"/>
          <p:nvPr>
            <p:ph idx="2" type="body"/>
          </p:nvPr>
        </p:nvSpPr>
        <p:spPr>
          <a:xfrm>
            <a:off x="4665085" y="1535188"/>
            <a:ext cx="3595200" cy="1401899"/>
          </a:xfrm>
          <a:prstGeom prst="rect">
            <a:avLst/>
          </a:prstGeom>
          <a:noFill/>
          <a:ln>
            <a:noFill/>
          </a:ln>
        </p:spPr>
        <p:txBody>
          <a:bodyPr anchorCtr="0" anchor="t" bIns="63700" lIns="63700" rIns="63700" tIns="63700"/>
          <a:lstStyle>
            <a:lvl1pPr indent="0" lvl="0" marL="0" marR="0" rtl="0" algn="l">
              <a:spcBef>
                <a:spcPts val="0"/>
              </a:spcBef>
              <a:buNone/>
              <a:defRPr b="0" i="0" sz="1300" u="none" cap="none" strike="noStrike"/>
            </a:lvl1pPr>
            <a:lvl2pPr indent="0" lvl="1" marL="317500" marR="0" rtl="0" algn="l">
              <a:spcBef>
                <a:spcPts val="0"/>
              </a:spcBef>
              <a:buNone/>
              <a:defRPr b="0" i="0" sz="1300" u="none" cap="none" strike="noStrike"/>
            </a:lvl2pPr>
            <a:lvl3pPr indent="0" lvl="2" marL="635000" marR="0" rtl="0" algn="l">
              <a:spcBef>
                <a:spcPts val="0"/>
              </a:spcBef>
              <a:buNone/>
              <a:defRPr b="0" i="0" sz="1300" u="none" cap="none" strike="noStrike"/>
            </a:lvl3pPr>
            <a:lvl4pPr indent="0" lvl="3" marL="952500" marR="0" rtl="0" algn="l">
              <a:spcBef>
                <a:spcPts val="0"/>
              </a:spcBef>
              <a:buNone/>
              <a:defRPr b="0" i="0" sz="1300" u="none" cap="none" strike="noStrike"/>
            </a:lvl4pPr>
            <a:lvl5pPr indent="0" lvl="4" marL="1270000" marR="0" rtl="0" algn="l">
              <a:spcBef>
                <a:spcPts val="0"/>
              </a:spcBef>
              <a:buNone/>
              <a:defRPr b="0" i="0" sz="1300" u="none" cap="none" strike="noStrike"/>
            </a:lvl5pPr>
            <a:lvl6pPr indent="0" lvl="5" marL="1587500" marR="0" rtl="0" algn="l">
              <a:spcBef>
                <a:spcPts val="0"/>
              </a:spcBef>
              <a:buNone/>
              <a:defRPr b="0" i="0" sz="1300" u="none" cap="none" strike="noStrike"/>
            </a:lvl6pPr>
            <a:lvl7pPr indent="0" lvl="6" marL="1917700" marR="0" rtl="0" algn="l">
              <a:spcBef>
                <a:spcPts val="0"/>
              </a:spcBef>
              <a:buNone/>
              <a:defRPr b="0" i="0" sz="1300" u="none" cap="none" strike="noStrike"/>
            </a:lvl7pPr>
            <a:lvl8pPr indent="0" lvl="7" marL="2235200" marR="0" rtl="0" algn="l">
              <a:spcBef>
                <a:spcPts val="0"/>
              </a:spcBef>
              <a:buNone/>
              <a:defRPr b="0" i="0" sz="1300" u="none" cap="none" strike="noStrike"/>
            </a:lvl8pPr>
            <a:lvl9pPr indent="0" lvl="8" marL="2552700" marR="0" rtl="0" algn="l">
              <a:spcBef>
                <a:spcPts val="0"/>
              </a:spcBef>
              <a:buNone/>
              <a:defRPr b="0" i="0" sz="1300" u="none" cap="none" strike="noStrike"/>
            </a:lvl9pPr>
          </a:lstStyle>
          <a:p/>
        </p:txBody>
      </p:sp>
      <p:sp>
        <p:nvSpPr>
          <p:cNvPr id="223" name="Shape 223"/>
          <p:cNvSpPr txBox="1"/>
          <p:nvPr>
            <p:ph idx="3" type="body"/>
          </p:nvPr>
        </p:nvSpPr>
        <p:spPr>
          <a:xfrm>
            <a:off x="4665085" y="3070376"/>
            <a:ext cx="3595200" cy="1401899"/>
          </a:xfrm>
          <a:prstGeom prst="rect">
            <a:avLst/>
          </a:prstGeom>
          <a:noFill/>
          <a:ln>
            <a:noFill/>
          </a:ln>
        </p:spPr>
        <p:txBody>
          <a:bodyPr anchorCtr="0" anchor="t" bIns="63700" lIns="63700" rIns="63700" tIns="63700"/>
          <a:lstStyle>
            <a:lvl1pPr indent="0" lvl="0" marL="0" marR="0" rtl="0" algn="l">
              <a:spcBef>
                <a:spcPts val="0"/>
              </a:spcBef>
              <a:buNone/>
              <a:defRPr b="0" i="0" sz="1300" u="none" cap="none" strike="noStrike"/>
            </a:lvl1pPr>
            <a:lvl2pPr indent="0" lvl="1" marL="317500" marR="0" rtl="0" algn="l">
              <a:spcBef>
                <a:spcPts val="0"/>
              </a:spcBef>
              <a:buNone/>
              <a:defRPr b="0" i="0" sz="1300" u="none" cap="none" strike="noStrike"/>
            </a:lvl2pPr>
            <a:lvl3pPr indent="0" lvl="2" marL="635000" marR="0" rtl="0" algn="l">
              <a:spcBef>
                <a:spcPts val="0"/>
              </a:spcBef>
              <a:buNone/>
              <a:defRPr b="0" i="0" sz="1300" u="none" cap="none" strike="noStrike"/>
            </a:lvl3pPr>
            <a:lvl4pPr indent="0" lvl="3" marL="952500" marR="0" rtl="0" algn="l">
              <a:spcBef>
                <a:spcPts val="0"/>
              </a:spcBef>
              <a:buNone/>
              <a:defRPr b="0" i="0" sz="1300" u="none" cap="none" strike="noStrike"/>
            </a:lvl4pPr>
            <a:lvl5pPr indent="0" lvl="4" marL="1270000" marR="0" rtl="0" algn="l">
              <a:spcBef>
                <a:spcPts val="0"/>
              </a:spcBef>
              <a:buNone/>
              <a:defRPr b="0" i="0" sz="1300" u="none" cap="none" strike="noStrike"/>
            </a:lvl5pPr>
            <a:lvl6pPr indent="0" lvl="5" marL="1587500" marR="0" rtl="0" algn="l">
              <a:spcBef>
                <a:spcPts val="0"/>
              </a:spcBef>
              <a:buNone/>
              <a:defRPr b="0" i="0" sz="1300" u="none" cap="none" strike="noStrike"/>
            </a:lvl6pPr>
            <a:lvl7pPr indent="0" lvl="6" marL="1917700" marR="0" rtl="0" algn="l">
              <a:spcBef>
                <a:spcPts val="0"/>
              </a:spcBef>
              <a:buNone/>
              <a:defRPr b="0" i="0" sz="1300" u="none" cap="none" strike="noStrike"/>
            </a:lvl7pPr>
            <a:lvl8pPr indent="0" lvl="7" marL="2235200" marR="0" rtl="0" algn="l">
              <a:spcBef>
                <a:spcPts val="0"/>
              </a:spcBef>
              <a:buNone/>
              <a:defRPr b="0" i="0" sz="1300" u="none" cap="none" strike="noStrike"/>
            </a:lvl8pPr>
            <a:lvl9pPr indent="0" lvl="8" marL="2552700" marR="0" rtl="0" algn="l">
              <a:spcBef>
                <a:spcPts val="0"/>
              </a:spcBef>
              <a:buNone/>
              <a:defRPr b="0" i="0" sz="1300" u="none" cap="none" strike="noStrike"/>
            </a:lvl9pPr>
          </a:lstStyle>
          <a:p/>
        </p:txBody>
      </p:sp>
      <p:sp>
        <p:nvSpPr>
          <p:cNvPr id="224" name="Shape 224"/>
          <p:cNvSpPr txBox="1"/>
          <p:nvPr>
            <p:ph idx="4" type="body"/>
          </p:nvPr>
        </p:nvSpPr>
        <p:spPr>
          <a:xfrm>
            <a:off x="889714" y="3070376"/>
            <a:ext cx="3595200" cy="1401899"/>
          </a:xfrm>
          <a:prstGeom prst="rect">
            <a:avLst/>
          </a:prstGeom>
          <a:noFill/>
          <a:ln>
            <a:noFill/>
          </a:ln>
        </p:spPr>
        <p:txBody>
          <a:bodyPr anchorCtr="0" anchor="t" bIns="63700" lIns="63700" rIns="63700" tIns="63700"/>
          <a:lstStyle>
            <a:lvl1pPr indent="0" lvl="0" marL="0" marR="0" rtl="0" algn="l">
              <a:spcBef>
                <a:spcPts val="0"/>
              </a:spcBef>
              <a:buNone/>
              <a:defRPr b="0" i="0" sz="1300" u="none" cap="none" strike="noStrike"/>
            </a:lvl1pPr>
            <a:lvl2pPr indent="0" lvl="1" marL="317500" marR="0" rtl="0" algn="l">
              <a:spcBef>
                <a:spcPts val="0"/>
              </a:spcBef>
              <a:buNone/>
              <a:defRPr b="0" i="0" sz="1300" u="none" cap="none" strike="noStrike"/>
            </a:lvl2pPr>
            <a:lvl3pPr indent="0" lvl="2" marL="635000" marR="0" rtl="0" algn="l">
              <a:spcBef>
                <a:spcPts val="0"/>
              </a:spcBef>
              <a:buNone/>
              <a:defRPr b="0" i="0" sz="1300" u="none" cap="none" strike="noStrike"/>
            </a:lvl3pPr>
            <a:lvl4pPr indent="0" lvl="3" marL="952500" marR="0" rtl="0" algn="l">
              <a:spcBef>
                <a:spcPts val="0"/>
              </a:spcBef>
              <a:buNone/>
              <a:defRPr b="0" i="0" sz="1300" u="none" cap="none" strike="noStrike"/>
            </a:lvl4pPr>
            <a:lvl5pPr indent="0" lvl="4" marL="1270000" marR="0" rtl="0" algn="l">
              <a:spcBef>
                <a:spcPts val="0"/>
              </a:spcBef>
              <a:buNone/>
              <a:defRPr b="0" i="0" sz="1300" u="none" cap="none" strike="noStrike"/>
            </a:lvl5pPr>
            <a:lvl6pPr indent="0" lvl="5" marL="1587500" marR="0" rtl="0" algn="l">
              <a:spcBef>
                <a:spcPts val="0"/>
              </a:spcBef>
              <a:buNone/>
              <a:defRPr b="0" i="0" sz="1300" u="none" cap="none" strike="noStrike"/>
            </a:lvl6pPr>
            <a:lvl7pPr indent="0" lvl="6" marL="1917700" marR="0" rtl="0" algn="l">
              <a:spcBef>
                <a:spcPts val="0"/>
              </a:spcBef>
              <a:buNone/>
              <a:defRPr b="0" i="0" sz="1300" u="none" cap="none" strike="noStrike"/>
            </a:lvl7pPr>
            <a:lvl8pPr indent="0" lvl="7" marL="2235200" marR="0" rtl="0" algn="l">
              <a:spcBef>
                <a:spcPts val="0"/>
              </a:spcBef>
              <a:buNone/>
              <a:defRPr b="0" i="0" sz="1300" u="none" cap="none" strike="noStrike"/>
            </a:lvl8pPr>
            <a:lvl9pPr indent="0" lvl="8" marL="2552700" marR="0" rtl="0" algn="l">
              <a:spcBef>
                <a:spcPts val="0"/>
              </a:spcBef>
              <a:buNone/>
              <a:defRPr b="0" i="0" sz="1300" u="none" cap="none" strike="noStrike"/>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6 Content">
    <p:spTree>
      <p:nvGrpSpPr>
        <p:cNvPr id="225" name="Shape 225"/>
        <p:cNvGrpSpPr/>
        <p:nvPr/>
      </p:nvGrpSpPr>
      <p:grpSpPr>
        <a:xfrm>
          <a:off x="0" y="0"/>
          <a:ext cx="0" cy="0"/>
          <a:chOff x="0" y="0"/>
          <a:chExt cx="0" cy="0"/>
        </a:xfrm>
      </p:grpSpPr>
      <p:sp>
        <p:nvSpPr>
          <p:cNvPr id="226" name="Shape 226"/>
          <p:cNvSpPr txBox="1"/>
          <p:nvPr>
            <p:ph type="title"/>
          </p:nvPr>
        </p:nvSpPr>
        <p:spPr>
          <a:xfrm>
            <a:off x="889714" y="624891"/>
            <a:ext cx="7367699" cy="778200"/>
          </a:xfrm>
          <a:prstGeom prst="rect">
            <a:avLst/>
          </a:prstGeom>
          <a:noFill/>
          <a:ln>
            <a:noFill/>
          </a:ln>
        </p:spPr>
        <p:txBody>
          <a:bodyPr anchorCtr="0" anchor="ctr" bIns="63700" lIns="63700" rIns="63700" tIns="63700"/>
          <a:lstStyle>
            <a:lvl1pPr indent="0" lvl="0" marL="0" marR="0" rtl="0" algn="l">
              <a:spcBef>
                <a:spcPts val="0"/>
              </a:spcBef>
              <a:buNone/>
              <a:defRPr b="0" i="0" sz="1300" u="none" cap="none" strike="noStrike"/>
            </a:lvl1pPr>
            <a:lvl2pPr indent="0" lvl="1" marL="0" marR="0" rtl="0" algn="l">
              <a:spcBef>
                <a:spcPts val="0"/>
              </a:spcBef>
              <a:buNone/>
              <a:defRPr b="0" i="0" sz="1300" u="none" cap="none" strike="noStrike"/>
            </a:lvl2pPr>
            <a:lvl3pPr indent="0" lvl="2" marL="0" marR="0" rtl="0" algn="l">
              <a:spcBef>
                <a:spcPts val="0"/>
              </a:spcBef>
              <a:buNone/>
              <a:defRPr b="0" i="0" sz="1300" u="none" cap="none" strike="noStrike"/>
            </a:lvl3pPr>
            <a:lvl4pPr indent="0" lvl="3" marL="0" marR="0" rtl="0" algn="l">
              <a:spcBef>
                <a:spcPts val="0"/>
              </a:spcBef>
              <a:buNone/>
              <a:defRPr b="0" i="0" sz="1300" u="none" cap="none" strike="noStrike"/>
            </a:lvl4pPr>
            <a:lvl5pPr indent="0" lvl="4" marL="0" marR="0" rtl="0" algn="l">
              <a:spcBef>
                <a:spcPts val="0"/>
              </a:spcBef>
              <a:buNone/>
              <a:defRPr b="0" i="0" sz="1300" u="none" cap="none" strike="noStrike"/>
            </a:lvl5pPr>
            <a:lvl6pPr indent="0" lvl="5" marL="0" marR="0" rtl="0" algn="l">
              <a:spcBef>
                <a:spcPts val="0"/>
              </a:spcBef>
              <a:buNone/>
              <a:defRPr b="0" i="0" sz="1300" u="none" cap="none" strike="noStrike"/>
            </a:lvl6pPr>
            <a:lvl7pPr indent="0" lvl="6" marL="0" marR="0" rtl="0" algn="l">
              <a:spcBef>
                <a:spcPts val="0"/>
              </a:spcBef>
              <a:buNone/>
              <a:defRPr b="0" i="0" sz="1300" u="none" cap="none" strike="noStrike"/>
            </a:lvl7pPr>
            <a:lvl8pPr indent="0" lvl="7" marL="0" marR="0" rtl="0" algn="l">
              <a:spcBef>
                <a:spcPts val="0"/>
              </a:spcBef>
              <a:buNone/>
              <a:defRPr b="0" i="0" sz="1300" u="none" cap="none" strike="noStrike"/>
            </a:lvl8pPr>
            <a:lvl9pPr indent="0" lvl="8" marL="0" marR="0" rtl="0" algn="l">
              <a:spcBef>
                <a:spcPts val="0"/>
              </a:spcBef>
              <a:buNone/>
              <a:defRPr b="0" i="0" sz="1300" u="none" cap="none" strike="noStrike"/>
            </a:lvl9pPr>
          </a:lstStyle>
          <a:p/>
        </p:txBody>
      </p:sp>
      <p:sp>
        <p:nvSpPr>
          <p:cNvPr id="227" name="Shape 227"/>
          <p:cNvSpPr txBox="1"/>
          <p:nvPr>
            <p:ph idx="1" type="body"/>
          </p:nvPr>
        </p:nvSpPr>
        <p:spPr>
          <a:xfrm>
            <a:off x="889714" y="1535188"/>
            <a:ext cx="7367699" cy="2939100"/>
          </a:xfrm>
          <a:prstGeom prst="rect">
            <a:avLst/>
          </a:prstGeom>
          <a:noFill/>
          <a:ln>
            <a:noFill/>
          </a:ln>
        </p:spPr>
        <p:txBody>
          <a:bodyPr anchorCtr="0" anchor="t" bIns="63700" lIns="63700" rIns="63700" tIns="63700"/>
          <a:lstStyle>
            <a:lvl1pPr indent="0" lvl="0" marL="0" marR="0" rtl="0" algn="l">
              <a:spcBef>
                <a:spcPts val="0"/>
              </a:spcBef>
              <a:buNone/>
              <a:defRPr b="0" i="0" sz="1300" u="none" cap="none" strike="noStrike"/>
            </a:lvl1pPr>
            <a:lvl2pPr indent="0" lvl="1" marL="317500" marR="0" rtl="0" algn="l">
              <a:spcBef>
                <a:spcPts val="0"/>
              </a:spcBef>
              <a:buNone/>
              <a:defRPr b="0" i="0" sz="1300" u="none" cap="none" strike="noStrike"/>
            </a:lvl2pPr>
            <a:lvl3pPr indent="0" lvl="2" marL="635000" marR="0" rtl="0" algn="l">
              <a:spcBef>
                <a:spcPts val="0"/>
              </a:spcBef>
              <a:buNone/>
              <a:defRPr b="0" i="0" sz="1300" u="none" cap="none" strike="noStrike"/>
            </a:lvl3pPr>
            <a:lvl4pPr indent="0" lvl="3" marL="952500" marR="0" rtl="0" algn="l">
              <a:spcBef>
                <a:spcPts val="0"/>
              </a:spcBef>
              <a:buNone/>
              <a:defRPr b="0" i="0" sz="1300" u="none" cap="none" strike="noStrike"/>
            </a:lvl4pPr>
            <a:lvl5pPr indent="0" lvl="4" marL="1270000" marR="0" rtl="0" algn="l">
              <a:spcBef>
                <a:spcPts val="0"/>
              </a:spcBef>
              <a:buNone/>
              <a:defRPr b="0" i="0" sz="1300" u="none" cap="none" strike="noStrike"/>
            </a:lvl5pPr>
            <a:lvl6pPr indent="0" lvl="5" marL="1587500" marR="0" rtl="0" algn="l">
              <a:spcBef>
                <a:spcPts val="0"/>
              </a:spcBef>
              <a:buNone/>
              <a:defRPr b="0" i="0" sz="1300" u="none" cap="none" strike="noStrike"/>
            </a:lvl6pPr>
            <a:lvl7pPr indent="0" lvl="6" marL="1917700" marR="0" rtl="0" algn="l">
              <a:spcBef>
                <a:spcPts val="0"/>
              </a:spcBef>
              <a:buNone/>
              <a:defRPr b="0" i="0" sz="1300" u="none" cap="none" strike="noStrike"/>
            </a:lvl7pPr>
            <a:lvl8pPr indent="0" lvl="7" marL="2235200" marR="0" rtl="0" algn="l">
              <a:spcBef>
                <a:spcPts val="0"/>
              </a:spcBef>
              <a:buNone/>
              <a:defRPr b="0" i="0" sz="1300" u="none" cap="none" strike="noStrike"/>
            </a:lvl8pPr>
            <a:lvl9pPr indent="0" lvl="8" marL="2552700" marR="0" rtl="0" algn="l">
              <a:spcBef>
                <a:spcPts val="0"/>
              </a:spcBef>
              <a:buNone/>
              <a:defRPr b="0" i="0" sz="1300" u="none" cap="none" strike="noStrike"/>
            </a:lvl9pPr>
          </a:lstStyle>
          <a:p/>
        </p:txBody>
      </p:sp>
      <p:sp>
        <p:nvSpPr>
          <p:cNvPr id="228" name="Shape 228"/>
          <p:cNvSpPr txBox="1"/>
          <p:nvPr>
            <p:ph idx="2" type="body"/>
          </p:nvPr>
        </p:nvSpPr>
        <p:spPr>
          <a:xfrm>
            <a:off x="889714" y="1535188"/>
            <a:ext cx="7367699" cy="2939100"/>
          </a:xfrm>
          <a:prstGeom prst="rect">
            <a:avLst/>
          </a:prstGeom>
          <a:noFill/>
          <a:ln>
            <a:noFill/>
          </a:ln>
        </p:spPr>
        <p:txBody>
          <a:bodyPr anchorCtr="0" anchor="t" bIns="63700" lIns="63700" rIns="63700" tIns="63700"/>
          <a:lstStyle>
            <a:lvl1pPr indent="0" lvl="0" marL="0" marR="0" rtl="0" algn="l">
              <a:spcBef>
                <a:spcPts val="0"/>
              </a:spcBef>
              <a:buNone/>
              <a:defRPr b="0" i="0" sz="1300" u="none" cap="none" strike="noStrike"/>
            </a:lvl1pPr>
            <a:lvl2pPr indent="0" lvl="1" marL="317500" marR="0" rtl="0" algn="l">
              <a:spcBef>
                <a:spcPts val="0"/>
              </a:spcBef>
              <a:buNone/>
              <a:defRPr b="0" i="0" sz="1300" u="none" cap="none" strike="noStrike"/>
            </a:lvl2pPr>
            <a:lvl3pPr indent="0" lvl="2" marL="635000" marR="0" rtl="0" algn="l">
              <a:spcBef>
                <a:spcPts val="0"/>
              </a:spcBef>
              <a:buNone/>
              <a:defRPr b="0" i="0" sz="1300" u="none" cap="none" strike="noStrike"/>
            </a:lvl3pPr>
            <a:lvl4pPr indent="0" lvl="3" marL="952500" marR="0" rtl="0" algn="l">
              <a:spcBef>
                <a:spcPts val="0"/>
              </a:spcBef>
              <a:buNone/>
              <a:defRPr b="0" i="0" sz="1300" u="none" cap="none" strike="noStrike"/>
            </a:lvl4pPr>
            <a:lvl5pPr indent="0" lvl="4" marL="1270000" marR="0" rtl="0" algn="l">
              <a:spcBef>
                <a:spcPts val="0"/>
              </a:spcBef>
              <a:buNone/>
              <a:defRPr b="0" i="0" sz="1300" u="none" cap="none" strike="noStrike"/>
            </a:lvl5pPr>
            <a:lvl6pPr indent="0" lvl="5" marL="1587500" marR="0" rtl="0" algn="l">
              <a:spcBef>
                <a:spcPts val="0"/>
              </a:spcBef>
              <a:buNone/>
              <a:defRPr b="0" i="0" sz="1300" u="none" cap="none" strike="noStrike"/>
            </a:lvl6pPr>
            <a:lvl7pPr indent="0" lvl="6" marL="1917700" marR="0" rtl="0" algn="l">
              <a:spcBef>
                <a:spcPts val="0"/>
              </a:spcBef>
              <a:buNone/>
              <a:defRPr b="0" i="0" sz="1300" u="none" cap="none" strike="noStrike"/>
            </a:lvl7pPr>
            <a:lvl8pPr indent="0" lvl="7" marL="2235200" marR="0" rtl="0" algn="l">
              <a:spcBef>
                <a:spcPts val="0"/>
              </a:spcBef>
              <a:buNone/>
              <a:defRPr b="0" i="0" sz="1300" u="none" cap="none" strike="noStrike"/>
            </a:lvl8pPr>
            <a:lvl9pPr indent="0" lvl="8" marL="2552700" marR="0" rtl="0" algn="l">
              <a:spcBef>
                <a:spcPts val="0"/>
              </a:spcBef>
              <a:buNone/>
              <a:defRPr b="0" i="0" sz="1300" u="none" cap="none" strike="noStrike"/>
            </a:lvl9pPr>
          </a:lstStyle>
          <a:p/>
        </p:txBody>
      </p:sp>
      <p:pic>
        <p:nvPicPr>
          <p:cNvPr id="229" name="Shape 229"/>
          <p:cNvPicPr preferRelativeResize="0"/>
          <p:nvPr/>
        </p:nvPicPr>
        <p:blipFill rotWithShape="1">
          <a:blip r:embed="rId2">
            <a:alphaModFix/>
          </a:blip>
          <a:srcRect b="0" l="0" r="0" t="0"/>
          <a:stretch/>
        </p:blipFill>
        <p:spPr>
          <a:xfrm>
            <a:off x="2585571" y="1534950"/>
            <a:ext cx="3975899" cy="2939100"/>
          </a:xfrm>
          <a:prstGeom prst="rect">
            <a:avLst/>
          </a:prstGeom>
          <a:noFill/>
          <a:ln>
            <a:noFill/>
          </a:ln>
        </p:spPr>
      </p:pic>
      <p:pic>
        <p:nvPicPr>
          <p:cNvPr id="230" name="Shape 230"/>
          <p:cNvPicPr preferRelativeResize="0"/>
          <p:nvPr/>
        </p:nvPicPr>
        <p:blipFill rotWithShape="1">
          <a:blip r:embed="rId2">
            <a:alphaModFix/>
          </a:blip>
          <a:srcRect b="0" l="0" r="0" t="0"/>
          <a:stretch/>
        </p:blipFill>
        <p:spPr>
          <a:xfrm>
            <a:off x="2585571" y="1534950"/>
            <a:ext cx="3975899" cy="29391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32" name="Shape 23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8" name="Shape 38"/>
        <p:cNvGrpSpPr/>
        <p:nvPr/>
      </p:nvGrpSpPr>
      <p:grpSpPr>
        <a:xfrm>
          <a:off x="0" y="0"/>
          <a:ext cx="0" cy="0"/>
          <a:chOff x="0" y="0"/>
          <a:chExt cx="0" cy="0"/>
        </a:xfrm>
      </p:grpSpPr>
      <p:sp>
        <p:nvSpPr>
          <p:cNvPr id="39" name="Shape 39"/>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311700" y="1389600"/>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6"/>
        </a:solidFill>
      </p:bgPr>
    </p:bg>
    <p:spTree>
      <p:nvGrpSpPr>
        <p:cNvPr id="42" name="Shape 42"/>
        <p:cNvGrpSpPr/>
        <p:nvPr/>
      </p:nvGrpSpPr>
      <p:grpSpPr>
        <a:xfrm>
          <a:off x="0" y="0"/>
          <a:ext cx="0" cy="0"/>
          <a:chOff x="0" y="0"/>
          <a:chExt cx="0" cy="0"/>
        </a:xfrm>
      </p:grpSpPr>
      <p:sp>
        <p:nvSpPr>
          <p:cNvPr id="43" name="Shape 43"/>
          <p:cNvSpPr txBox="1"/>
          <p:nvPr>
            <p:ph type="title"/>
          </p:nvPr>
        </p:nvSpPr>
        <p:spPr>
          <a:xfrm>
            <a:off x="490250" y="526350"/>
            <a:ext cx="5613599" cy="4090800"/>
          </a:xfrm>
          <a:prstGeom prst="rect">
            <a:avLst/>
          </a:prstGeom>
        </p:spPr>
        <p:txBody>
          <a:bodyPr anchorCtr="0" anchor="ctr" bIns="91425" lIns="91425" rIns="91425" tIns="91425"/>
          <a:lstStyle>
            <a:lvl1pPr lvl="0">
              <a:spcBef>
                <a:spcPts val="0"/>
              </a:spcBef>
              <a:buClr>
                <a:schemeClr val="dk2"/>
              </a:buClr>
              <a:buSzPct val="100000"/>
              <a:defRPr b="0" sz="5400">
                <a:solidFill>
                  <a:schemeClr val="dk2"/>
                </a:solidFill>
              </a:defRPr>
            </a:lvl1pPr>
            <a:lvl2pPr lvl="1">
              <a:spcBef>
                <a:spcPts val="0"/>
              </a:spcBef>
              <a:buClr>
                <a:schemeClr val="dk2"/>
              </a:buClr>
              <a:buSzPct val="100000"/>
              <a:defRPr b="0" sz="5400">
                <a:solidFill>
                  <a:schemeClr val="dk2"/>
                </a:solidFill>
              </a:defRPr>
            </a:lvl2pPr>
            <a:lvl3pPr lvl="2">
              <a:spcBef>
                <a:spcPts val="0"/>
              </a:spcBef>
              <a:buClr>
                <a:schemeClr val="dk2"/>
              </a:buClr>
              <a:buSzPct val="100000"/>
              <a:defRPr b="0" sz="5400">
                <a:solidFill>
                  <a:schemeClr val="dk2"/>
                </a:solidFill>
              </a:defRPr>
            </a:lvl3pPr>
            <a:lvl4pPr lvl="3">
              <a:spcBef>
                <a:spcPts val="0"/>
              </a:spcBef>
              <a:buClr>
                <a:schemeClr val="dk2"/>
              </a:buClr>
              <a:buSzPct val="100000"/>
              <a:defRPr b="0" sz="5400">
                <a:solidFill>
                  <a:schemeClr val="dk2"/>
                </a:solidFill>
              </a:defRPr>
            </a:lvl4pPr>
            <a:lvl5pPr lvl="4">
              <a:spcBef>
                <a:spcPts val="0"/>
              </a:spcBef>
              <a:buClr>
                <a:schemeClr val="dk2"/>
              </a:buClr>
              <a:buSzPct val="100000"/>
              <a:defRPr b="0" sz="5400">
                <a:solidFill>
                  <a:schemeClr val="dk2"/>
                </a:solidFill>
              </a:defRPr>
            </a:lvl5pPr>
            <a:lvl6pPr lvl="5">
              <a:spcBef>
                <a:spcPts val="0"/>
              </a:spcBef>
              <a:buClr>
                <a:schemeClr val="dk2"/>
              </a:buClr>
              <a:buSzPct val="100000"/>
              <a:defRPr b="0" sz="5400">
                <a:solidFill>
                  <a:schemeClr val="dk2"/>
                </a:solidFill>
              </a:defRPr>
            </a:lvl6pPr>
            <a:lvl7pPr lvl="6">
              <a:spcBef>
                <a:spcPts val="0"/>
              </a:spcBef>
              <a:buClr>
                <a:schemeClr val="dk2"/>
              </a:buClr>
              <a:buSzPct val="100000"/>
              <a:defRPr b="0" sz="5400">
                <a:solidFill>
                  <a:schemeClr val="dk2"/>
                </a:solidFill>
              </a:defRPr>
            </a:lvl7pPr>
            <a:lvl8pPr lvl="7">
              <a:spcBef>
                <a:spcPts val="0"/>
              </a:spcBef>
              <a:buClr>
                <a:schemeClr val="dk2"/>
              </a:buClr>
              <a:buSzPct val="100000"/>
              <a:defRPr b="0" sz="5400">
                <a:solidFill>
                  <a:schemeClr val="dk2"/>
                </a:solidFill>
              </a:defRPr>
            </a:lvl8pPr>
            <a:lvl9pPr lvl="8">
              <a:spcBef>
                <a:spcPts val="0"/>
              </a:spcBef>
              <a:buClr>
                <a:schemeClr val="dk2"/>
              </a:buClr>
              <a:buSzPct val="100000"/>
              <a:defRPr b="0" sz="5400">
                <a:solidFill>
                  <a:schemeClr val="dk2"/>
                </a:solidFill>
              </a:defRPr>
            </a:lvl9pPr>
          </a:lstStyle>
          <a:p/>
        </p:txBody>
      </p:sp>
      <p:sp>
        <p:nvSpPr>
          <p:cNvPr id="44" name="Shape 4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a:off x="4572000" y="0"/>
            <a:ext cx="4572000" cy="5143499"/>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cxnSp>
        <p:nvCxnSpPr>
          <p:cNvPr id="47" name="Shape 47"/>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8" name="Shape 48"/>
          <p:cNvSpPr txBox="1"/>
          <p:nvPr>
            <p:ph type="title"/>
          </p:nvPr>
        </p:nvSpPr>
        <p:spPr>
          <a:xfrm>
            <a:off x="265500" y="1039675"/>
            <a:ext cx="4045199" cy="16758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9" name="Shape 49"/>
          <p:cNvSpPr txBox="1"/>
          <p:nvPr>
            <p:ph idx="1" type="subTitle"/>
          </p:nvPr>
        </p:nvSpPr>
        <p:spPr>
          <a:xfrm>
            <a:off x="265500" y="2726875"/>
            <a:ext cx="4045199"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ph idx="1" type="body"/>
          </p:nvPr>
        </p:nvSpPr>
        <p:spPr>
          <a:xfrm>
            <a:off x="311700" y="4230725"/>
            <a:ext cx="5998800" cy="598799"/>
          </a:xfrm>
          <a:prstGeom prst="rect">
            <a:avLst/>
          </a:prstGeom>
        </p:spPr>
        <p:txBody>
          <a:bodyPr anchorCtr="0" anchor="ctr" bIns="91425" lIns="91425" rIns="91425" tIns="91425"/>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p:txBody>
      </p:sp>
      <p:sp>
        <p:nvSpPr>
          <p:cNvPr id="54" name="Shape 5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5"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7" name="Shape 57"/>
          <p:cNvSpPr txBox="1"/>
          <p:nvPr>
            <p:ph type="title"/>
          </p:nvPr>
        </p:nvSpPr>
        <p:spPr>
          <a:xfrm>
            <a:off x="311700" y="1304850"/>
            <a:ext cx="8520599" cy="1538399"/>
          </a:xfrm>
          <a:prstGeom prst="rect">
            <a:avLst/>
          </a:prstGeom>
        </p:spPr>
        <p:txBody>
          <a:bodyPr anchorCtr="0" anchor="ctr" bIns="91425" lIns="91425" rIns="91425" tIns="91425"/>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p:txBody>
      </p:sp>
      <p:sp>
        <p:nvSpPr>
          <p:cNvPr id="58" name="Shape 58"/>
          <p:cNvSpPr txBox="1"/>
          <p:nvPr>
            <p:ph idx="1" type="body"/>
          </p:nvPr>
        </p:nvSpPr>
        <p:spPr>
          <a:xfrm>
            <a:off x="311700" y="2995650"/>
            <a:ext cx="8520599" cy="1071599"/>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9" name="Shape 5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xml.rels><?xml version="1.0" encoding="UTF-8" standalone="yes"?><Relationships xmlns="http://schemas.openxmlformats.org/package/2006/relationships"><Relationship Id="rId1" Type="http://schemas.openxmlformats.org/officeDocument/2006/relationships/slideLayout" Target="../slideLayouts/slideLayout.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5.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2.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2" Type="http://schemas.openxmlformats.org/officeDocument/2006/relationships/theme" Target="../theme/theme4.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theme" Target="../theme/theme3.xml"/><Relationship Id="rId12" Type="http://schemas.openxmlformats.org/officeDocument/2006/relationships/slideLayout" Target="../slideLayouts/slideLayout4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theme" Target="../theme/theme.xml"/></Relationships>
</file>

<file path=ppt/slideMasters/slideMaster.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707399"/>
          </a:xfrm>
          <a:prstGeom prst="rect">
            <a:avLst/>
          </a:prstGeom>
          <a:noFill/>
          <a:ln>
            <a:noFill/>
          </a:ln>
        </p:spPr>
        <p:txBody>
          <a:bodyPr anchorCtr="0" anchor="t" bIns="91425" lIns="91425" rIns="91425" tIns="91425"/>
          <a:lstStyle>
            <a:lvl1pPr lvl="0">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Shape 7"/>
          <p:cNvSpPr txBox="1"/>
          <p:nvPr>
            <p:ph idx="1" type="body"/>
          </p:nvPr>
        </p:nvSpPr>
        <p:spPr>
          <a:xfrm>
            <a:off x="311700" y="1266325"/>
            <a:ext cx="8520599" cy="33027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Open Sans"/>
                <a:ea typeface="Open Sans"/>
                <a:cs typeface="Open Sans"/>
                <a:sym typeface="Open Sans"/>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62" name="Shape 62"/>
        <p:cNvGrpSpPr/>
        <p:nvPr/>
      </p:nvGrpSpPr>
      <p:grpSpPr>
        <a:xfrm>
          <a:off x="0" y="0"/>
          <a:ext cx="0" cy="0"/>
          <a:chOff x="0" y="0"/>
          <a:chExt cx="0" cy="0"/>
        </a:xfrm>
      </p:grpSpPr>
      <p:sp>
        <p:nvSpPr>
          <p:cNvPr id="63" name="Shape 63"/>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64" name="Shape 64"/>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65" name="Shape 65"/>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6" name="Shape 66"/>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37" name="Shape 137"/>
        <p:cNvGrpSpPr/>
        <p:nvPr/>
      </p:nvGrpSpPr>
      <p:grpSpPr>
        <a:xfrm>
          <a:off x="0" y="0"/>
          <a:ext cx="0" cy="0"/>
          <a:chOff x="0" y="0"/>
          <a:chExt cx="0" cy="0"/>
        </a:xfrm>
      </p:grpSpPr>
      <p:sp>
        <p:nvSpPr>
          <p:cNvPr id="138" name="Shape 138"/>
          <p:cNvSpPr txBox="1"/>
          <p:nvPr>
            <p:ph type="title"/>
          </p:nvPr>
        </p:nvSpPr>
        <p:spPr>
          <a:xfrm>
            <a:off x="311700" y="445025"/>
            <a:ext cx="8520599" cy="572699"/>
          </a:xfrm>
          <a:prstGeom prst="rect">
            <a:avLst/>
          </a:prstGeom>
          <a:noFill/>
          <a:ln>
            <a:noFill/>
          </a:ln>
        </p:spPr>
        <p:txBody>
          <a:bodyPr anchorCtr="0" anchor="t" bIns="91425" lIns="91425" rIns="91425"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139" name="Shape 139"/>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p:txBody>
      </p:sp>
      <p:sp>
        <p:nvSpPr>
          <p:cNvPr id="140" name="Shape 140"/>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82" name="Shape 182"/>
        <p:cNvGrpSpPr/>
        <p:nvPr/>
      </p:nvGrpSpPr>
      <p:grpSpPr>
        <a:xfrm>
          <a:off x="0" y="0"/>
          <a:ext cx="0" cy="0"/>
          <a:chOff x="0" y="0"/>
          <a:chExt cx="0" cy="0"/>
        </a:xfrm>
      </p:grpSpPr>
      <p:sp>
        <p:nvSpPr>
          <p:cNvPr id="183" name="Shape 183"/>
          <p:cNvSpPr txBox="1"/>
          <p:nvPr>
            <p:ph type="title"/>
          </p:nvPr>
        </p:nvSpPr>
        <p:spPr>
          <a:xfrm>
            <a:off x="889714" y="624891"/>
            <a:ext cx="7367699" cy="777899"/>
          </a:xfrm>
          <a:prstGeom prst="rect">
            <a:avLst/>
          </a:prstGeom>
          <a:noFill/>
          <a:ln>
            <a:noFill/>
          </a:ln>
        </p:spPr>
        <p:txBody>
          <a:bodyPr anchorCtr="0" anchor="ctr" bIns="63700" lIns="63700" rIns="63700" tIns="63700"/>
          <a:lstStyle>
            <a:lvl1pPr indent="0" lvl="0" marL="0" marR="0" rtl="0" algn="l">
              <a:spcBef>
                <a:spcPts val="0"/>
              </a:spcBef>
              <a:buSzPct val="76923"/>
              <a:buNone/>
              <a:defRPr b="0" i="0" sz="1300" u="none" cap="none" strike="noStrike"/>
            </a:lvl1pPr>
            <a:lvl2pPr indent="0" lvl="1" marL="0" marR="0" rtl="0" algn="l">
              <a:spcBef>
                <a:spcPts val="0"/>
              </a:spcBef>
              <a:buSzPct val="76923"/>
              <a:buNone/>
              <a:defRPr b="0" i="0" sz="1300" u="none" cap="none" strike="noStrike"/>
            </a:lvl2pPr>
            <a:lvl3pPr indent="0" lvl="2" marL="0" marR="0" rtl="0" algn="l">
              <a:spcBef>
                <a:spcPts val="0"/>
              </a:spcBef>
              <a:buSzPct val="76923"/>
              <a:buNone/>
              <a:defRPr b="0" i="0" sz="1300" u="none" cap="none" strike="noStrike"/>
            </a:lvl3pPr>
            <a:lvl4pPr indent="0" lvl="3" marL="0" marR="0" rtl="0" algn="l">
              <a:spcBef>
                <a:spcPts val="0"/>
              </a:spcBef>
              <a:buSzPct val="76923"/>
              <a:buNone/>
              <a:defRPr b="0" i="0" sz="1300" u="none" cap="none" strike="noStrike"/>
            </a:lvl4pPr>
            <a:lvl5pPr indent="0" lvl="4" marL="0" marR="0" rtl="0" algn="l">
              <a:spcBef>
                <a:spcPts val="0"/>
              </a:spcBef>
              <a:buSzPct val="76923"/>
              <a:buNone/>
              <a:defRPr b="0" i="0" sz="1300" u="none" cap="none" strike="noStrike"/>
            </a:lvl5pPr>
            <a:lvl6pPr indent="0" lvl="5" marL="0" marR="0" rtl="0" algn="l">
              <a:spcBef>
                <a:spcPts val="0"/>
              </a:spcBef>
              <a:buSzPct val="76923"/>
              <a:buNone/>
              <a:defRPr b="0" i="0" sz="1300" u="none" cap="none" strike="noStrike"/>
            </a:lvl6pPr>
            <a:lvl7pPr indent="0" lvl="6" marL="0" marR="0" rtl="0" algn="l">
              <a:spcBef>
                <a:spcPts val="0"/>
              </a:spcBef>
              <a:buSzPct val="76923"/>
              <a:buNone/>
              <a:defRPr b="0" i="0" sz="1300" u="none" cap="none" strike="noStrike"/>
            </a:lvl7pPr>
            <a:lvl8pPr indent="0" lvl="7" marL="0" marR="0" rtl="0" algn="l">
              <a:spcBef>
                <a:spcPts val="0"/>
              </a:spcBef>
              <a:buSzPct val="76923"/>
              <a:buNone/>
              <a:defRPr b="0" i="0" sz="1300" u="none" cap="none" strike="noStrike"/>
            </a:lvl8pPr>
            <a:lvl9pPr indent="0" lvl="8" marL="0" marR="0" rtl="0" algn="l">
              <a:spcBef>
                <a:spcPts val="0"/>
              </a:spcBef>
              <a:buSzPct val="76923"/>
              <a:buNone/>
              <a:defRPr b="0" i="0" sz="1300" u="none" cap="none" strike="noStrike"/>
            </a:lvl9pPr>
          </a:lstStyle>
          <a:p/>
        </p:txBody>
      </p:sp>
      <p:sp>
        <p:nvSpPr>
          <p:cNvPr id="184" name="Shape 184"/>
          <p:cNvSpPr txBox="1"/>
          <p:nvPr>
            <p:ph idx="1" type="body"/>
          </p:nvPr>
        </p:nvSpPr>
        <p:spPr>
          <a:xfrm>
            <a:off x="889714" y="1535188"/>
            <a:ext cx="7367699" cy="2939100"/>
          </a:xfrm>
          <a:prstGeom prst="rect">
            <a:avLst/>
          </a:prstGeom>
          <a:noFill/>
          <a:ln>
            <a:noFill/>
          </a:ln>
        </p:spPr>
        <p:txBody>
          <a:bodyPr anchorCtr="0" anchor="t" bIns="63700" lIns="63700" rIns="63700" tIns="63700"/>
          <a:lstStyle>
            <a:lvl1pPr indent="0" lvl="0" marL="0" marR="0" rtl="0" algn="l">
              <a:spcBef>
                <a:spcPts val="0"/>
              </a:spcBef>
              <a:buSzPct val="76923"/>
              <a:buNone/>
              <a:defRPr b="0" i="0" sz="1300" u="none" cap="none" strike="noStrike"/>
            </a:lvl1pPr>
            <a:lvl2pPr indent="0" lvl="1" marL="317500" marR="0" rtl="0" algn="l">
              <a:spcBef>
                <a:spcPts val="0"/>
              </a:spcBef>
              <a:buSzPct val="76923"/>
              <a:buNone/>
              <a:defRPr b="0" i="0" sz="1300" u="none" cap="none" strike="noStrike"/>
            </a:lvl2pPr>
            <a:lvl3pPr indent="0" lvl="2" marL="635000" marR="0" rtl="0" algn="l">
              <a:spcBef>
                <a:spcPts val="0"/>
              </a:spcBef>
              <a:buSzPct val="76923"/>
              <a:buNone/>
              <a:defRPr b="0" i="0" sz="1300" u="none" cap="none" strike="noStrike"/>
            </a:lvl3pPr>
            <a:lvl4pPr indent="0" lvl="3" marL="952500" marR="0" rtl="0" algn="l">
              <a:spcBef>
                <a:spcPts val="0"/>
              </a:spcBef>
              <a:buSzPct val="76923"/>
              <a:buNone/>
              <a:defRPr b="0" i="0" sz="1300" u="none" cap="none" strike="noStrike"/>
            </a:lvl4pPr>
            <a:lvl5pPr indent="0" lvl="4" marL="1270000" marR="0" rtl="0" algn="l">
              <a:spcBef>
                <a:spcPts val="0"/>
              </a:spcBef>
              <a:buSzPct val="76923"/>
              <a:buNone/>
              <a:defRPr b="0" i="0" sz="1300" u="none" cap="none" strike="noStrike"/>
            </a:lvl5pPr>
            <a:lvl6pPr indent="0" lvl="5" marL="1587500" marR="0" rtl="0" algn="l">
              <a:spcBef>
                <a:spcPts val="0"/>
              </a:spcBef>
              <a:buSzPct val="76923"/>
              <a:buNone/>
              <a:defRPr b="0" i="0" sz="1300" u="none" cap="none" strike="noStrike"/>
            </a:lvl6pPr>
            <a:lvl7pPr indent="0" lvl="6" marL="1917700" marR="0" rtl="0" algn="l">
              <a:spcBef>
                <a:spcPts val="0"/>
              </a:spcBef>
              <a:buSzPct val="76923"/>
              <a:buNone/>
              <a:defRPr b="0" i="0" sz="1300" u="none" cap="none" strike="noStrike"/>
            </a:lvl7pPr>
            <a:lvl8pPr indent="0" lvl="7" marL="2235200" marR="0" rtl="0" algn="l">
              <a:spcBef>
                <a:spcPts val="0"/>
              </a:spcBef>
              <a:buSzPct val="76923"/>
              <a:buNone/>
              <a:defRPr b="0" i="0" sz="1300" u="none" cap="none" strike="noStrike"/>
            </a:lvl8pPr>
            <a:lvl9pPr indent="0" lvl="8" marL="2552700" marR="0" rtl="0" algn="l">
              <a:spcBef>
                <a:spcPts val="0"/>
              </a:spcBef>
              <a:buSzPct val="76923"/>
              <a:buNone/>
              <a:defRPr b="0" i="0" sz="1300" u="none" cap="none" strike="noStrike"/>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xml.rels><?xml version="1.0" encoding="UTF-8" standalone="yes"?><Relationships xmlns="http://schemas.openxmlformats.org/package/2006/relationships"><Relationship Id="rId1" Type="http://schemas.openxmlformats.org/officeDocument/2006/relationships/slideLayout" Target="../slideLayouts/slideLayout.xml"/><Relationship Id="rId2" Type="http://schemas.openxmlformats.org/officeDocument/2006/relationships/notesSlide" Target="../notesSlides/notesSlide.xml"/></Relationships>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hyperlink" Target="https://www.illumina.com/Documents/products/technotes/technote_denovo_assembly_ecoli.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03.jpg"/><Relationship Id="rId4" Type="http://schemas.openxmlformats.org/officeDocument/2006/relationships/image" Target="../media/image07.jpg"/><Relationship Id="rId9" Type="http://schemas.openxmlformats.org/officeDocument/2006/relationships/hyperlink" Target="http://www.ncbi.nlm.nih.gov/pmc/articles/PMC55524/" TargetMode="External"/><Relationship Id="rId5" Type="http://schemas.openxmlformats.org/officeDocument/2006/relationships/image" Target="../media/image05.png"/><Relationship Id="rId6" Type="http://schemas.openxmlformats.org/officeDocument/2006/relationships/image" Target="../media/image01.jpg"/><Relationship Id="rId7" Type="http://schemas.openxmlformats.org/officeDocument/2006/relationships/image" Target="../media/image09.jpg"/><Relationship Id="rId8" Type="http://schemas.openxmlformats.org/officeDocument/2006/relationships/image" Target="../media/image0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0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0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hyperlink" Target="https://www.eecis.udel.edu/~shatkay/Course/papers/PopEtAlAssemblyOverview.pdf" TargetMode="External"/><Relationship Id="rId4" Type="http://schemas.openxmlformats.org/officeDocument/2006/relationships/hyperlink" Target="http://www.cs.jhu.edu/~langmea/resources/lecture_notes/assembly_olc.pdf" TargetMode="External"/><Relationship Id="rId5" Type="http://schemas.openxmlformats.org/officeDocument/2006/relationships/hyperlink" Target="http://gcat.davidson.edu/phast/docs/Thesis_PHAST_LelandTaylor.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08.jp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ctrTitle"/>
          </p:nvPr>
        </p:nvSpPr>
        <p:spPr>
          <a:xfrm>
            <a:off x="1004150" y="1980364"/>
            <a:ext cx="7136700" cy="1022399"/>
          </a:xfrm>
          <a:prstGeom prst="rect">
            <a:avLst/>
          </a:prstGeom>
        </p:spPr>
        <p:txBody>
          <a:bodyPr anchorCtr="0" anchor="b" bIns="91425" lIns="91425" rIns="91425" tIns="91425">
            <a:noAutofit/>
          </a:bodyPr>
          <a:lstStyle/>
          <a:p>
            <a:pPr lvl="0" rtl="0">
              <a:spcBef>
                <a:spcPts val="0"/>
              </a:spcBef>
              <a:buNone/>
            </a:pPr>
            <a:r>
              <a:rPr lang="en"/>
              <a:t>Problems and Issues in </a:t>
            </a:r>
          </a:p>
          <a:p>
            <a:pPr lvl="0">
              <a:spcBef>
                <a:spcPts val="0"/>
              </a:spcBef>
              <a:buNone/>
            </a:pPr>
            <a:r>
              <a:rPr lang="en"/>
              <a:t>de novo Assembly</a:t>
            </a:r>
          </a:p>
        </p:txBody>
      </p:sp>
      <p:sp>
        <p:nvSpPr>
          <p:cNvPr id="238" name="Shape 238"/>
          <p:cNvSpPr txBox="1"/>
          <p:nvPr>
            <p:ph idx="1" type="subTitle"/>
          </p:nvPr>
        </p:nvSpPr>
        <p:spPr>
          <a:xfrm>
            <a:off x="2084175" y="2850050"/>
            <a:ext cx="4923599" cy="792600"/>
          </a:xfrm>
          <a:prstGeom prst="rect">
            <a:avLst/>
          </a:prstGeom>
        </p:spPr>
        <p:txBody>
          <a:bodyPr anchorCtr="0" anchor="t" bIns="91425" lIns="91425" rIns="91425" tIns="91425">
            <a:noAutofit/>
          </a:bodyPr>
          <a:lstStyle/>
          <a:p>
            <a:pPr lvl="0">
              <a:spcBef>
                <a:spcPts val="0"/>
              </a:spcBef>
              <a:buNone/>
            </a:pPr>
            <a:r>
              <a:rPr lang="en" sz="2200"/>
              <a:t>BIOF 520 | Dr. Inanc Birol’s session</a:t>
            </a:r>
          </a:p>
        </p:txBody>
      </p:sp>
    </p:spTree>
  </p:cSld>
  <p:clrMapOvr>
    <a:masterClrMapping/>
  </p:clrMapOvr>
  <p:transition spd="slow">
    <p:cut/>
  </p:transition>
</p:sld>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txBox="1"/>
          <p:nvPr>
            <p:ph type="title"/>
          </p:nvPr>
        </p:nvSpPr>
        <p:spPr>
          <a:xfrm>
            <a:off x="311700" y="445025"/>
            <a:ext cx="8520599" cy="707399"/>
          </a:xfrm>
          <a:prstGeom prst="rect">
            <a:avLst/>
          </a:prstGeom>
        </p:spPr>
        <p:txBody>
          <a:bodyPr anchorCtr="0" anchor="t" bIns="91425" lIns="91425" rIns="91425" tIns="91425">
            <a:noAutofit/>
          </a:bodyPr>
          <a:lstStyle/>
          <a:p>
            <a:pPr lvl="0">
              <a:spcBef>
                <a:spcPts val="0"/>
              </a:spcBef>
              <a:buNone/>
            </a:pPr>
            <a:r>
              <a:rPr lang="en"/>
              <a:t>Order of Discussion</a:t>
            </a:r>
          </a:p>
        </p:txBody>
      </p:sp>
      <p:sp>
        <p:nvSpPr>
          <p:cNvPr id="244" name="Shape 244"/>
          <p:cNvSpPr txBox="1"/>
          <p:nvPr>
            <p:ph idx="1" type="body"/>
          </p:nvPr>
        </p:nvSpPr>
        <p:spPr>
          <a:xfrm>
            <a:off x="311700" y="1266325"/>
            <a:ext cx="8520599" cy="3302700"/>
          </a:xfrm>
          <a:prstGeom prst="rect">
            <a:avLst/>
          </a:prstGeom>
        </p:spPr>
        <p:txBody>
          <a:bodyPr anchorCtr="0" anchor="t" bIns="91425" lIns="91425" rIns="91425" tIns="91425">
            <a:noAutofit/>
          </a:bodyPr>
          <a:lstStyle/>
          <a:p>
            <a:pPr indent="-228600" lvl="0" marL="457200" rtl="0">
              <a:spcBef>
                <a:spcPts val="0"/>
              </a:spcBef>
            </a:pPr>
            <a:r>
              <a:rPr lang="en"/>
              <a:t>De Bruijn Graphs </a:t>
            </a:r>
            <a:r>
              <a:rPr b="1" lang="en"/>
              <a:t>(Matt)</a:t>
            </a:r>
          </a:p>
          <a:p>
            <a:pPr indent="-228600" lvl="0" marL="457200" rtl="0">
              <a:spcBef>
                <a:spcPts val="0"/>
              </a:spcBef>
            </a:pPr>
            <a:r>
              <a:rPr lang="en"/>
              <a:t>Scaffolding Algorithms </a:t>
            </a:r>
            <a:r>
              <a:rPr b="1" lang="en"/>
              <a:t>(Ben)</a:t>
            </a:r>
          </a:p>
          <a:p>
            <a:pPr indent="-228600" lvl="0" marL="457200" rtl="0">
              <a:spcBef>
                <a:spcPts val="0"/>
              </a:spcBef>
            </a:pPr>
            <a:r>
              <a:rPr lang="en"/>
              <a:t>Greedy Algorithms </a:t>
            </a:r>
            <a:r>
              <a:rPr b="1" lang="en"/>
              <a:t>(Rachelle)</a:t>
            </a:r>
          </a:p>
          <a:p>
            <a:pPr indent="-228600" lvl="0" marL="457200" rtl="0">
              <a:spcBef>
                <a:spcPts val="0"/>
              </a:spcBef>
            </a:pPr>
            <a:r>
              <a:rPr lang="en"/>
              <a:t>SGA &amp; Fermi Algorithms </a:t>
            </a:r>
            <a:r>
              <a:rPr b="1" lang="en"/>
              <a:t>(Golnaz)</a:t>
            </a:r>
          </a:p>
          <a:p>
            <a:pPr indent="-228600" lvl="0" marL="457200" rtl="0">
              <a:spcBef>
                <a:spcPts val="0"/>
              </a:spcBef>
            </a:pPr>
            <a:r>
              <a:rPr lang="en"/>
              <a:t>Hybrid Assembly </a:t>
            </a:r>
            <a:r>
              <a:rPr b="1" lang="en"/>
              <a:t>(Shams)</a:t>
            </a:r>
          </a:p>
          <a:p>
            <a:pPr indent="-228600" lvl="0" marL="457200" rtl="0">
              <a:spcBef>
                <a:spcPts val="0"/>
              </a:spcBef>
            </a:pPr>
            <a:r>
              <a:rPr lang="en"/>
              <a:t>Sequencing Methodologies and Error Correction </a:t>
            </a:r>
            <a:r>
              <a:rPr b="1" lang="en"/>
              <a:t>(Jasleen)</a:t>
            </a:r>
          </a:p>
          <a:p>
            <a:pPr indent="-228600" lvl="0" marL="457200" rtl="0">
              <a:spcBef>
                <a:spcPts val="0"/>
              </a:spcBef>
            </a:pPr>
            <a:r>
              <a:rPr lang="en"/>
              <a:t>CNVs, SegDups,  Coverage Bias (GC etc.) </a:t>
            </a:r>
            <a:r>
              <a:rPr b="1" lang="en"/>
              <a:t>(Sam)</a:t>
            </a:r>
          </a:p>
          <a:p>
            <a:pPr indent="-228600" lvl="0" marL="457200" rtl="0">
              <a:spcBef>
                <a:spcPts val="0"/>
              </a:spcBef>
            </a:pPr>
            <a:r>
              <a:rPr lang="en"/>
              <a:t>Ploidy and Haplotype Differences </a:t>
            </a:r>
            <a:r>
              <a:rPr b="1" lang="en"/>
              <a:t>(Phil)</a:t>
            </a:r>
          </a:p>
          <a:p>
            <a:pPr indent="-228600" lvl="0" marL="457200" rtl="0">
              <a:spcBef>
                <a:spcPts val="0"/>
              </a:spcBef>
            </a:pPr>
            <a:r>
              <a:rPr lang="en"/>
              <a:t>Homopolymers, Repeats, Palindromes </a:t>
            </a:r>
            <a:r>
              <a:rPr b="1" lang="en"/>
              <a:t>(Prasath)</a:t>
            </a:r>
          </a:p>
          <a:p>
            <a:pPr indent="-228600" lvl="0" marL="457200">
              <a:spcBef>
                <a:spcPts val="0"/>
              </a:spcBef>
            </a:pPr>
            <a:r>
              <a:rPr lang="en"/>
              <a:t>Contamination and mtDNA </a:t>
            </a:r>
            <a:r>
              <a:rPr b="1" lang="en"/>
              <a:t>(Tony)</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1" name="Shape 351"/>
        <p:cNvGrpSpPr/>
        <p:nvPr/>
      </p:nvGrpSpPr>
      <p:grpSpPr>
        <a:xfrm>
          <a:off x="0" y="0"/>
          <a:ext cx="0" cy="0"/>
          <a:chOff x="0" y="0"/>
          <a:chExt cx="0" cy="0"/>
        </a:xfrm>
      </p:grpSpPr>
      <p:sp>
        <p:nvSpPr>
          <p:cNvPr id="352" name="Shape 352"/>
          <p:cNvSpPr/>
          <p:nvPr/>
        </p:nvSpPr>
        <p:spPr>
          <a:xfrm>
            <a:off x="1641898" y="3570291"/>
            <a:ext cx="627899" cy="331500"/>
          </a:xfrm>
          <a:custGeom>
            <a:pathLst>
              <a:path extrusionOk="0" h="120000" w="120000">
                <a:moveTo>
                  <a:pt x="0" y="0"/>
                </a:moveTo>
                <a:lnTo>
                  <a:pt x="0" y="60000"/>
                </a:lnTo>
                <a:lnTo>
                  <a:pt x="120000" y="60000"/>
                </a:lnTo>
                <a:lnTo>
                  <a:pt x="120000" y="120000"/>
                </a:lnTo>
              </a:path>
            </a:pathLst>
          </a:custGeom>
          <a:noFill/>
          <a:ln cap="flat" cmpd="sng" w="25400">
            <a:solidFill>
              <a:srgbClr val="49ACC5"/>
            </a:solidFill>
            <a:prstDash val="solid"/>
            <a:round/>
            <a:headEnd len="med" w="med" type="none"/>
            <a:tailEnd len="med" w="med" type="none"/>
          </a:ln>
        </p:spPr>
      </p:sp>
      <p:grpSp>
        <p:nvGrpSpPr>
          <p:cNvPr id="353" name="Shape 353"/>
          <p:cNvGrpSpPr/>
          <p:nvPr/>
        </p:nvGrpSpPr>
        <p:grpSpPr>
          <a:xfrm>
            <a:off x="141644" y="48262"/>
            <a:ext cx="8870316" cy="2418667"/>
            <a:chOff x="2248" y="44085"/>
            <a:chExt cx="8870316" cy="3224890"/>
          </a:xfrm>
        </p:grpSpPr>
        <p:sp>
          <p:nvSpPr>
            <p:cNvPr id="354" name="Shape 354"/>
            <p:cNvSpPr/>
            <p:nvPr/>
          </p:nvSpPr>
          <p:spPr>
            <a:xfrm>
              <a:off x="3387941" y="77834"/>
              <a:ext cx="1692300" cy="625199"/>
            </a:xfrm>
            <a:prstGeom prst="roundRect">
              <a:avLst>
                <a:gd fmla="val 10000" name="adj"/>
              </a:avLst>
            </a:prstGeom>
            <a:solidFill>
              <a:srgbClr val="BF504D"/>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5" name="Shape 355"/>
            <p:cNvSpPr txBox="1"/>
            <p:nvPr/>
          </p:nvSpPr>
          <p:spPr>
            <a:xfrm>
              <a:off x="3552778" y="44085"/>
              <a:ext cx="1362599" cy="692700"/>
            </a:xfrm>
            <a:prstGeom prst="rect">
              <a:avLst/>
            </a:prstGeom>
            <a:noFill/>
            <a:ln>
              <a:noFill/>
            </a:ln>
          </p:spPr>
          <p:txBody>
            <a:bodyPr anchorCtr="0" anchor="ctr" bIns="41900" lIns="41900" rIns="41900" tIns="41900">
              <a:noAutofit/>
            </a:bodyPr>
            <a:lstStyle/>
            <a:p>
              <a:pPr indent="0" lvl="0" marL="0" marR="0" rtl="0" algn="ctr">
                <a:lnSpc>
                  <a:spcPct val="90000"/>
                </a:lnSpc>
                <a:spcBef>
                  <a:spcPts val="0"/>
                </a:spcBef>
                <a:spcAft>
                  <a:spcPts val="0"/>
                </a:spcAft>
                <a:buSzPct val="25000"/>
                <a:buNone/>
              </a:pPr>
              <a:r>
                <a:rPr b="1" i="0" lang="en" sz="1100" u="none" cap="none" strike="noStrike">
                  <a:solidFill>
                    <a:schemeClr val="lt1"/>
                  </a:solidFill>
                  <a:latin typeface="Calibri"/>
                  <a:ea typeface="Calibri"/>
                  <a:cs typeface="Calibri"/>
                  <a:sym typeface="Calibri"/>
                </a:rPr>
                <a:t>Degree of contiguity (coverage gaps)</a:t>
              </a:r>
            </a:p>
          </p:txBody>
        </p:sp>
        <p:sp>
          <p:nvSpPr>
            <p:cNvPr id="356" name="Shape 356"/>
            <p:cNvSpPr/>
            <p:nvPr/>
          </p:nvSpPr>
          <p:spPr>
            <a:xfrm>
              <a:off x="1241429" y="846086"/>
              <a:ext cx="986100" cy="224399"/>
            </a:xfrm>
            <a:prstGeom prst="roundRect">
              <a:avLst>
                <a:gd fmla="val 10000" name="adj"/>
              </a:avLst>
            </a:prstGeom>
            <a:solidFill>
              <a:schemeClr val="accent4"/>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7" name="Shape 357"/>
            <p:cNvSpPr txBox="1"/>
            <p:nvPr/>
          </p:nvSpPr>
          <p:spPr>
            <a:xfrm>
              <a:off x="1248004" y="852661"/>
              <a:ext cx="972899" cy="211199"/>
            </a:xfrm>
            <a:prstGeom prst="rect">
              <a:avLst/>
            </a:prstGeom>
            <a:noFill/>
            <a:ln>
              <a:noFill/>
            </a:ln>
          </p:spPr>
          <p:txBody>
            <a:bodyPr anchorCtr="0" anchor="ctr" bIns="41900" lIns="41900" rIns="41900" tIns="41900">
              <a:noAutofit/>
            </a:bodyPr>
            <a:lstStyle/>
            <a:p>
              <a:pPr indent="0" lvl="0" marL="0" marR="0" rtl="0" algn="ctr">
                <a:lnSpc>
                  <a:spcPct val="90000"/>
                </a:lnSpc>
                <a:spcBef>
                  <a:spcPts val="0"/>
                </a:spcBef>
                <a:spcAft>
                  <a:spcPts val="0"/>
                </a:spcAft>
                <a:buSzPct val="25000"/>
                <a:buNone/>
              </a:pPr>
              <a:r>
                <a:rPr b="0" i="0" lang="en" sz="1100" u="none" cap="none" strike="noStrike">
                  <a:solidFill>
                    <a:schemeClr val="lt1"/>
                  </a:solidFill>
                  <a:latin typeface="Calibri"/>
                  <a:ea typeface="Calibri"/>
                  <a:cs typeface="Calibri"/>
                  <a:sym typeface="Calibri"/>
                </a:rPr>
                <a:t>Long Reads</a:t>
              </a:r>
            </a:p>
          </p:txBody>
        </p:sp>
        <p:sp>
          <p:nvSpPr>
            <p:cNvPr id="358" name="Shape 358"/>
            <p:cNvSpPr/>
            <p:nvPr/>
          </p:nvSpPr>
          <p:spPr>
            <a:xfrm>
              <a:off x="651935" y="1070574"/>
              <a:ext cx="1082399" cy="520500"/>
            </a:xfrm>
            <a:custGeom>
              <a:pathLst>
                <a:path extrusionOk="0" h="120000" w="120000">
                  <a:moveTo>
                    <a:pt x="120000" y="0"/>
                  </a:moveTo>
                  <a:lnTo>
                    <a:pt x="120000" y="60000"/>
                  </a:lnTo>
                  <a:lnTo>
                    <a:pt x="0" y="60000"/>
                  </a:lnTo>
                  <a:lnTo>
                    <a:pt x="0" y="120000"/>
                  </a:lnTo>
                </a:path>
              </a:pathLst>
            </a:custGeom>
            <a:noFill/>
            <a:ln cap="flat" cmpd="sng" w="25400">
              <a:solidFill>
                <a:srgbClr val="49ACC5"/>
              </a:solidFill>
              <a:prstDash val="solid"/>
              <a:round/>
              <a:headEnd len="med" w="med" type="none"/>
              <a:tailEnd len="med" w="med" type="none"/>
            </a:ln>
          </p:spPr>
        </p:sp>
        <p:sp>
          <p:nvSpPr>
            <p:cNvPr id="359" name="Shape 359"/>
            <p:cNvSpPr/>
            <p:nvPr/>
          </p:nvSpPr>
          <p:spPr>
            <a:xfrm>
              <a:off x="2248" y="1591075"/>
              <a:ext cx="1299299" cy="1677900"/>
            </a:xfrm>
            <a:prstGeom prst="roundRect">
              <a:avLst>
                <a:gd fmla="val 10000" name="adj"/>
              </a:avLst>
            </a:prstGeom>
            <a:solidFill>
              <a:srgbClr val="49ACC5"/>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0" name="Shape 360"/>
            <p:cNvSpPr txBox="1"/>
            <p:nvPr/>
          </p:nvSpPr>
          <p:spPr>
            <a:xfrm>
              <a:off x="40305" y="1629132"/>
              <a:ext cx="1223399" cy="1601700"/>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SzPct val="25000"/>
                <a:buNone/>
              </a:pPr>
              <a:r>
                <a:rPr b="0" i="0" lang="en" sz="1000" u="none" cap="none" strike="noStrike">
                  <a:solidFill>
                    <a:schemeClr val="lt1"/>
                  </a:solidFill>
                  <a:latin typeface="Calibri"/>
                  <a:ea typeface="Calibri"/>
                  <a:cs typeface="Calibri"/>
                  <a:sym typeface="Calibri"/>
                </a:rPr>
                <a:t>Use short range paired reads to make pre-assembled UNITIGS (PBcR + Celera) – </a:t>
              </a:r>
              <a:r>
                <a:rPr b="0" i="0" lang="en" sz="1000" u="sng" cap="none" strike="noStrike">
                  <a:solidFill>
                    <a:schemeClr val="lt1"/>
                  </a:solidFill>
                  <a:latin typeface="Calibri"/>
                  <a:ea typeface="Calibri"/>
                  <a:cs typeface="Calibri"/>
                  <a:sym typeface="Calibri"/>
                </a:rPr>
                <a:t>still hybrid,</a:t>
              </a:r>
              <a:r>
                <a:rPr b="0" i="0" lang="en" sz="1000" u="none" cap="none" strike="noStrike">
                  <a:solidFill>
                    <a:schemeClr val="lt1"/>
                  </a:solidFill>
                  <a:latin typeface="Calibri"/>
                  <a:ea typeface="Calibri"/>
                  <a:cs typeface="Calibri"/>
                  <a:sym typeface="Calibri"/>
                </a:rPr>
                <a:t> though ‘self correcting’</a:t>
              </a:r>
            </a:p>
          </p:txBody>
        </p:sp>
        <p:sp>
          <p:nvSpPr>
            <p:cNvPr id="361" name="Shape 361"/>
            <p:cNvSpPr/>
            <p:nvPr/>
          </p:nvSpPr>
          <p:spPr>
            <a:xfrm>
              <a:off x="1734441" y="1070574"/>
              <a:ext cx="431700" cy="520500"/>
            </a:xfrm>
            <a:custGeom>
              <a:pathLst>
                <a:path extrusionOk="0" h="120000" w="120000">
                  <a:moveTo>
                    <a:pt x="0" y="0"/>
                  </a:moveTo>
                  <a:lnTo>
                    <a:pt x="0" y="60000"/>
                  </a:lnTo>
                  <a:lnTo>
                    <a:pt x="120000" y="60000"/>
                  </a:lnTo>
                  <a:lnTo>
                    <a:pt x="120000" y="120000"/>
                  </a:lnTo>
                </a:path>
              </a:pathLst>
            </a:custGeom>
            <a:noFill/>
            <a:ln cap="flat" cmpd="sng" w="25400">
              <a:solidFill>
                <a:srgbClr val="49ACC5"/>
              </a:solidFill>
              <a:prstDash val="solid"/>
              <a:round/>
              <a:headEnd len="med" w="med" type="none"/>
              <a:tailEnd len="med" w="med" type="none"/>
            </a:ln>
          </p:spPr>
        </p:sp>
        <p:sp>
          <p:nvSpPr>
            <p:cNvPr id="362" name="Shape 362"/>
            <p:cNvSpPr/>
            <p:nvPr/>
          </p:nvSpPr>
          <p:spPr>
            <a:xfrm>
              <a:off x="1516453" y="1591075"/>
              <a:ext cx="1299299" cy="1677900"/>
            </a:xfrm>
            <a:prstGeom prst="roundRect">
              <a:avLst>
                <a:gd fmla="val 10000" name="adj"/>
              </a:avLst>
            </a:prstGeom>
            <a:solidFill>
              <a:srgbClr val="49ACC5"/>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3" name="Shape 363"/>
            <p:cNvSpPr txBox="1"/>
            <p:nvPr/>
          </p:nvSpPr>
          <p:spPr>
            <a:xfrm>
              <a:off x="1554509" y="1629132"/>
              <a:ext cx="1223399" cy="1601700"/>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SzPct val="25000"/>
                <a:buNone/>
              </a:pPr>
              <a:r>
                <a:rPr b="0" i="0" lang="en" sz="1200" u="none" cap="none" strike="noStrike">
                  <a:solidFill>
                    <a:schemeClr val="lt1"/>
                  </a:solidFill>
                  <a:latin typeface="Calibri"/>
                  <a:ea typeface="Calibri"/>
                  <a:cs typeface="Calibri"/>
                  <a:sym typeface="Calibri"/>
                </a:rPr>
                <a:t>Shorter SMRT reads within longer ones (HGAP). </a:t>
              </a:r>
              <a:r>
                <a:rPr b="0" i="0" lang="en" sz="1200" u="sng" cap="none" strike="noStrike">
                  <a:solidFill>
                    <a:schemeClr val="lt1"/>
                  </a:solidFill>
                  <a:latin typeface="Calibri"/>
                  <a:ea typeface="Calibri"/>
                  <a:cs typeface="Calibri"/>
                  <a:sym typeface="Calibri"/>
                </a:rPr>
                <a:t>High coverage</a:t>
              </a:r>
              <a:r>
                <a:rPr b="0" i="0" lang="en" sz="1200" u="none" cap="none" strike="noStrike">
                  <a:solidFill>
                    <a:schemeClr val="lt1"/>
                  </a:solidFill>
                  <a:latin typeface="Calibri"/>
                  <a:ea typeface="Calibri"/>
                  <a:cs typeface="Calibri"/>
                  <a:sym typeface="Calibri"/>
                </a:rPr>
                <a:t> needed.</a:t>
              </a:r>
            </a:p>
          </p:txBody>
        </p:sp>
        <p:sp>
          <p:nvSpPr>
            <p:cNvPr id="364" name="Shape 364"/>
            <p:cNvSpPr/>
            <p:nvPr/>
          </p:nvSpPr>
          <p:spPr>
            <a:xfrm>
              <a:off x="5784039" y="846086"/>
              <a:ext cx="986100" cy="224399"/>
            </a:xfrm>
            <a:prstGeom prst="roundRect">
              <a:avLst>
                <a:gd fmla="val 10000" name="adj"/>
              </a:avLst>
            </a:prstGeom>
            <a:solidFill>
              <a:schemeClr val="accent4"/>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5" name="Shape 365"/>
            <p:cNvSpPr txBox="1"/>
            <p:nvPr/>
          </p:nvSpPr>
          <p:spPr>
            <a:xfrm>
              <a:off x="5790614" y="852661"/>
              <a:ext cx="972899" cy="211199"/>
            </a:xfrm>
            <a:prstGeom prst="rect">
              <a:avLst/>
            </a:prstGeom>
            <a:noFill/>
            <a:ln>
              <a:noFill/>
            </a:ln>
          </p:spPr>
          <p:txBody>
            <a:bodyPr anchorCtr="0" anchor="ctr" bIns="41900" lIns="41900" rIns="41900" tIns="41900">
              <a:noAutofit/>
            </a:bodyPr>
            <a:lstStyle/>
            <a:p>
              <a:pPr indent="0" lvl="0" marL="0" marR="0" rtl="0" algn="ctr">
                <a:lnSpc>
                  <a:spcPct val="90000"/>
                </a:lnSpc>
                <a:spcBef>
                  <a:spcPts val="0"/>
                </a:spcBef>
                <a:spcAft>
                  <a:spcPts val="0"/>
                </a:spcAft>
                <a:buSzPct val="25000"/>
                <a:buNone/>
              </a:pPr>
              <a:r>
                <a:rPr b="0" i="0" lang="en" sz="1100" u="none" cap="none" strike="noStrike">
                  <a:solidFill>
                    <a:schemeClr val="lt1"/>
                  </a:solidFill>
                  <a:latin typeface="Calibri"/>
                  <a:ea typeface="Calibri"/>
                  <a:cs typeface="Calibri"/>
                  <a:sym typeface="Calibri"/>
                </a:rPr>
                <a:t>Short Reads</a:t>
              </a:r>
            </a:p>
          </p:txBody>
        </p:sp>
        <p:sp>
          <p:nvSpPr>
            <p:cNvPr id="366" name="Shape 366"/>
            <p:cNvSpPr/>
            <p:nvPr/>
          </p:nvSpPr>
          <p:spPr>
            <a:xfrm>
              <a:off x="3680342" y="1070574"/>
              <a:ext cx="2596799" cy="520500"/>
            </a:xfrm>
            <a:custGeom>
              <a:pathLst>
                <a:path extrusionOk="0" h="120000" w="120000">
                  <a:moveTo>
                    <a:pt x="120000" y="0"/>
                  </a:moveTo>
                  <a:lnTo>
                    <a:pt x="120000" y="60000"/>
                  </a:lnTo>
                  <a:lnTo>
                    <a:pt x="0" y="60000"/>
                  </a:lnTo>
                  <a:lnTo>
                    <a:pt x="0" y="120000"/>
                  </a:lnTo>
                </a:path>
              </a:pathLst>
            </a:custGeom>
            <a:noFill/>
            <a:ln cap="flat" cmpd="sng" w="25400">
              <a:solidFill>
                <a:srgbClr val="49ACC5"/>
              </a:solidFill>
              <a:prstDash val="solid"/>
              <a:round/>
              <a:headEnd len="med" w="med" type="none"/>
              <a:tailEnd len="med" w="med" type="none"/>
            </a:ln>
          </p:spPr>
        </p:sp>
        <p:sp>
          <p:nvSpPr>
            <p:cNvPr id="367" name="Shape 367"/>
            <p:cNvSpPr/>
            <p:nvPr/>
          </p:nvSpPr>
          <p:spPr>
            <a:xfrm>
              <a:off x="3030656" y="1591075"/>
              <a:ext cx="1299299" cy="1677900"/>
            </a:xfrm>
            <a:prstGeom prst="roundRect">
              <a:avLst>
                <a:gd fmla="val 10000" name="adj"/>
              </a:avLst>
            </a:prstGeom>
            <a:solidFill>
              <a:srgbClr val="49ACC5"/>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8" name="Shape 368"/>
            <p:cNvSpPr txBox="1"/>
            <p:nvPr/>
          </p:nvSpPr>
          <p:spPr>
            <a:xfrm>
              <a:off x="3068713" y="1629132"/>
              <a:ext cx="1223399" cy="1601700"/>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SzPct val="25000"/>
                <a:buNone/>
              </a:pPr>
              <a:r>
                <a:rPr b="0" i="0" lang="en" sz="1200" u="none" cap="none" strike="noStrike">
                  <a:solidFill>
                    <a:schemeClr val="lt1"/>
                  </a:solidFill>
                  <a:latin typeface="Calibri"/>
                  <a:ea typeface="Calibri"/>
                  <a:cs typeface="Calibri"/>
                  <a:sym typeface="Calibri"/>
                </a:rPr>
                <a:t>Test </a:t>
              </a:r>
              <a:r>
                <a:rPr b="0" i="0" lang="en" sz="1200" u="sng" cap="none" strike="noStrike">
                  <a:solidFill>
                    <a:schemeClr val="lt1"/>
                  </a:solidFill>
                  <a:latin typeface="Calibri"/>
                  <a:ea typeface="Calibri"/>
                  <a:cs typeface="Calibri"/>
                  <a:sym typeface="Calibri"/>
                </a:rPr>
                <a:t>range</a:t>
              </a:r>
              <a:r>
                <a:rPr b="0" i="0" lang="en" sz="1200" u="none" cap="none" strike="noStrike">
                  <a:solidFill>
                    <a:schemeClr val="lt1"/>
                  </a:solidFill>
                  <a:latin typeface="Calibri"/>
                  <a:ea typeface="Calibri"/>
                  <a:cs typeface="Calibri"/>
                  <a:sym typeface="Calibri"/>
                </a:rPr>
                <a:t> of k-mers (Velvet) </a:t>
              </a:r>
            </a:p>
          </p:txBody>
        </p:sp>
        <p:sp>
          <p:nvSpPr>
            <p:cNvPr id="369" name="Shape 369"/>
            <p:cNvSpPr/>
            <p:nvPr/>
          </p:nvSpPr>
          <p:spPr>
            <a:xfrm>
              <a:off x="5194546" y="1070574"/>
              <a:ext cx="1082399" cy="520500"/>
            </a:xfrm>
            <a:custGeom>
              <a:pathLst>
                <a:path extrusionOk="0" h="120000" w="120000">
                  <a:moveTo>
                    <a:pt x="120000" y="0"/>
                  </a:moveTo>
                  <a:lnTo>
                    <a:pt x="120000" y="60000"/>
                  </a:lnTo>
                  <a:lnTo>
                    <a:pt x="0" y="60000"/>
                  </a:lnTo>
                  <a:lnTo>
                    <a:pt x="0" y="120000"/>
                  </a:lnTo>
                </a:path>
              </a:pathLst>
            </a:custGeom>
            <a:noFill/>
            <a:ln cap="flat" cmpd="sng" w="25400">
              <a:solidFill>
                <a:srgbClr val="49ACC5"/>
              </a:solidFill>
              <a:prstDash val="solid"/>
              <a:round/>
              <a:headEnd len="med" w="med" type="none"/>
              <a:tailEnd len="med" w="med" type="none"/>
            </a:ln>
          </p:spPr>
        </p:sp>
        <p:sp>
          <p:nvSpPr>
            <p:cNvPr id="370" name="Shape 370"/>
            <p:cNvSpPr/>
            <p:nvPr/>
          </p:nvSpPr>
          <p:spPr>
            <a:xfrm>
              <a:off x="4544858" y="1591075"/>
              <a:ext cx="1299299" cy="1677900"/>
            </a:xfrm>
            <a:prstGeom prst="roundRect">
              <a:avLst>
                <a:gd fmla="val 10000" name="adj"/>
              </a:avLst>
            </a:prstGeom>
            <a:solidFill>
              <a:srgbClr val="49ACC5"/>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71" name="Shape 371"/>
            <p:cNvSpPr txBox="1"/>
            <p:nvPr/>
          </p:nvSpPr>
          <p:spPr>
            <a:xfrm>
              <a:off x="4582916" y="1629132"/>
              <a:ext cx="1223399" cy="1601700"/>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SzPct val="25000"/>
                <a:buNone/>
              </a:pPr>
              <a:r>
                <a:rPr b="0" i="0" lang="en" sz="1200" u="none" cap="none" strike="noStrike">
                  <a:solidFill>
                    <a:schemeClr val="lt1"/>
                  </a:solidFill>
                  <a:latin typeface="Calibri"/>
                  <a:ea typeface="Calibri"/>
                  <a:cs typeface="Calibri"/>
                  <a:sym typeface="Calibri"/>
                </a:rPr>
                <a:t>Adapt for </a:t>
              </a:r>
              <a:r>
                <a:rPr b="0" i="0" lang="en" sz="1200" u="sng" cap="none" strike="noStrike">
                  <a:solidFill>
                    <a:schemeClr val="lt1"/>
                  </a:solidFill>
                  <a:latin typeface="Calibri"/>
                  <a:ea typeface="Calibri"/>
                  <a:cs typeface="Calibri"/>
                  <a:sym typeface="Calibri"/>
                </a:rPr>
                <a:t>low coverage regions</a:t>
              </a:r>
              <a:r>
                <a:rPr b="0" i="0" lang="en" sz="1200" u="none" cap="none" strike="noStrike">
                  <a:solidFill>
                    <a:schemeClr val="lt1"/>
                  </a:solidFill>
                  <a:latin typeface="Calibri"/>
                  <a:ea typeface="Calibri"/>
                  <a:cs typeface="Calibri"/>
                  <a:sym typeface="Calibri"/>
                </a:rPr>
                <a:t> – use a smaller value of K (ALLPATHS-LG)</a:t>
              </a:r>
            </a:p>
          </p:txBody>
        </p:sp>
        <p:sp>
          <p:nvSpPr>
            <p:cNvPr id="372" name="Shape 372"/>
            <p:cNvSpPr/>
            <p:nvPr/>
          </p:nvSpPr>
          <p:spPr>
            <a:xfrm>
              <a:off x="6277051" y="1070574"/>
              <a:ext cx="431700" cy="520500"/>
            </a:xfrm>
            <a:custGeom>
              <a:pathLst>
                <a:path extrusionOk="0" h="120000" w="120000">
                  <a:moveTo>
                    <a:pt x="0" y="0"/>
                  </a:moveTo>
                  <a:lnTo>
                    <a:pt x="0" y="60000"/>
                  </a:lnTo>
                  <a:lnTo>
                    <a:pt x="120000" y="60000"/>
                  </a:lnTo>
                  <a:lnTo>
                    <a:pt x="120000" y="120000"/>
                  </a:lnTo>
                </a:path>
              </a:pathLst>
            </a:custGeom>
            <a:noFill/>
            <a:ln cap="flat" cmpd="sng" w="25400">
              <a:solidFill>
                <a:srgbClr val="49ACC5"/>
              </a:solidFill>
              <a:prstDash val="solid"/>
              <a:round/>
              <a:headEnd len="med" w="med" type="none"/>
              <a:tailEnd len="med" w="med" type="none"/>
            </a:ln>
          </p:spPr>
        </p:sp>
        <p:sp>
          <p:nvSpPr>
            <p:cNvPr id="373" name="Shape 373"/>
            <p:cNvSpPr/>
            <p:nvPr/>
          </p:nvSpPr>
          <p:spPr>
            <a:xfrm>
              <a:off x="6059062" y="1591075"/>
              <a:ext cx="1299299" cy="1677900"/>
            </a:xfrm>
            <a:prstGeom prst="roundRect">
              <a:avLst>
                <a:gd fmla="val 10000" name="adj"/>
              </a:avLst>
            </a:prstGeom>
            <a:solidFill>
              <a:srgbClr val="49ACC5"/>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74" name="Shape 374"/>
            <p:cNvSpPr txBox="1"/>
            <p:nvPr/>
          </p:nvSpPr>
          <p:spPr>
            <a:xfrm>
              <a:off x="6097119" y="1629132"/>
              <a:ext cx="1223399" cy="1601700"/>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SzPct val="25000"/>
                <a:buNone/>
              </a:pPr>
              <a:r>
                <a:rPr b="0" i="0" lang="en" sz="1200" u="none" cap="none" strike="noStrike">
                  <a:solidFill>
                    <a:schemeClr val="lt1"/>
                  </a:solidFill>
                  <a:latin typeface="Calibri"/>
                  <a:ea typeface="Calibri"/>
                  <a:cs typeface="Calibri"/>
                  <a:sym typeface="Calibri"/>
                </a:rPr>
                <a:t>Extend contigs </a:t>
              </a:r>
              <a:r>
                <a:rPr b="0" i="0" lang="en" sz="1200" u="sng" cap="none" strike="noStrike">
                  <a:solidFill>
                    <a:schemeClr val="lt1"/>
                  </a:solidFill>
                  <a:latin typeface="Calibri"/>
                  <a:ea typeface="Calibri"/>
                  <a:cs typeface="Calibri"/>
                  <a:sym typeface="Calibri"/>
                </a:rPr>
                <a:t>using mate pair </a:t>
              </a:r>
              <a:r>
                <a:rPr b="0" i="0" lang="en" sz="1200" u="none" cap="none" strike="noStrike">
                  <a:solidFill>
                    <a:schemeClr val="lt1"/>
                  </a:solidFill>
                  <a:latin typeface="Calibri"/>
                  <a:ea typeface="Calibri"/>
                  <a:cs typeface="Calibri"/>
                  <a:sym typeface="Calibri"/>
                </a:rPr>
                <a:t>information (ABySS)</a:t>
              </a:r>
            </a:p>
          </p:txBody>
        </p:sp>
        <p:sp>
          <p:nvSpPr>
            <p:cNvPr id="375" name="Shape 375"/>
            <p:cNvSpPr/>
            <p:nvPr/>
          </p:nvSpPr>
          <p:spPr>
            <a:xfrm>
              <a:off x="6277051" y="1070574"/>
              <a:ext cx="1945799" cy="520500"/>
            </a:xfrm>
            <a:custGeom>
              <a:pathLst>
                <a:path extrusionOk="0" h="120000" w="120000">
                  <a:moveTo>
                    <a:pt x="0" y="0"/>
                  </a:moveTo>
                  <a:lnTo>
                    <a:pt x="0" y="60000"/>
                  </a:lnTo>
                  <a:lnTo>
                    <a:pt x="120000" y="60000"/>
                  </a:lnTo>
                  <a:lnTo>
                    <a:pt x="120000" y="120000"/>
                  </a:lnTo>
                </a:path>
              </a:pathLst>
            </a:custGeom>
            <a:noFill/>
            <a:ln cap="flat" cmpd="sng" w="25400">
              <a:solidFill>
                <a:srgbClr val="49ACC5"/>
              </a:solidFill>
              <a:prstDash val="solid"/>
              <a:round/>
              <a:headEnd len="med" w="med" type="none"/>
              <a:tailEnd len="med" w="med" type="none"/>
            </a:ln>
          </p:spPr>
        </p:sp>
        <p:sp>
          <p:nvSpPr>
            <p:cNvPr id="376" name="Shape 376"/>
            <p:cNvSpPr/>
            <p:nvPr/>
          </p:nvSpPr>
          <p:spPr>
            <a:xfrm>
              <a:off x="7573265" y="1591075"/>
              <a:ext cx="1299299" cy="1677900"/>
            </a:xfrm>
            <a:prstGeom prst="roundRect">
              <a:avLst>
                <a:gd fmla="val 10000" name="adj"/>
              </a:avLst>
            </a:prstGeom>
            <a:solidFill>
              <a:srgbClr val="49ACC5"/>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77" name="Shape 377"/>
            <p:cNvSpPr txBox="1"/>
            <p:nvPr/>
          </p:nvSpPr>
          <p:spPr>
            <a:xfrm>
              <a:off x="7611322" y="1629132"/>
              <a:ext cx="1223399" cy="1601700"/>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SzPct val="25000"/>
                <a:buNone/>
              </a:pPr>
              <a:r>
                <a:rPr b="0" i="0" lang="en" sz="1200" u="none" cap="none" strike="noStrike">
                  <a:solidFill>
                    <a:schemeClr val="lt1"/>
                  </a:solidFill>
                  <a:latin typeface="Calibri"/>
                  <a:ea typeface="Calibri"/>
                  <a:cs typeface="Calibri"/>
                  <a:sym typeface="Calibri"/>
                </a:rPr>
                <a:t>Generate </a:t>
              </a:r>
              <a:r>
                <a:rPr b="0" i="0" lang="en" sz="1200" u="sng" cap="none" strike="noStrike">
                  <a:solidFill>
                    <a:schemeClr val="lt1"/>
                  </a:solidFill>
                  <a:latin typeface="Calibri"/>
                  <a:ea typeface="Calibri"/>
                  <a:cs typeface="Calibri"/>
                  <a:sym typeface="Calibri"/>
                </a:rPr>
                <a:t>supercontigs</a:t>
              </a:r>
              <a:r>
                <a:rPr b="0" i="0" lang="en" sz="1200" u="none" cap="none" strike="noStrike">
                  <a:solidFill>
                    <a:schemeClr val="lt1"/>
                  </a:solidFill>
                  <a:latin typeface="Calibri"/>
                  <a:ea typeface="Calibri"/>
                  <a:cs typeface="Calibri"/>
                  <a:sym typeface="Calibri"/>
                </a:rPr>
                <a:t> (gapped contigs) using </a:t>
              </a:r>
              <a:r>
                <a:rPr b="1" i="0" lang="en" sz="1200" u="none" cap="none" strike="noStrike">
                  <a:solidFill>
                    <a:schemeClr val="lt1"/>
                  </a:solidFill>
                  <a:latin typeface="Calibri"/>
                  <a:ea typeface="Calibri"/>
                  <a:cs typeface="Calibri"/>
                  <a:sym typeface="Calibri"/>
                </a:rPr>
                <a:t>OLC</a:t>
              </a:r>
              <a:r>
                <a:rPr b="0" i="0" lang="en" sz="1200" u="none" cap="none" strike="noStrike">
                  <a:solidFill>
                    <a:schemeClr val="lt1"/>
                  </a:solidFill>
                  <a:latin typeface="Calibri"/>
                  <a:ea typeface="Calibri"/>
                  <a:cs typeface="Calibri"/>
                  <a:sym typeface="Calibri"/>
                </a:rPr>
                <a:t> method (Forge)</a:t>
              </a:r>
            </a:p>
          </p:txBody>
        </p:sp>
      </p:grpSp>
      <p:grpSp>
        <p:nvGrpSpPr>
          <p:cNvPr id="378" name="Shape 378"/>
          <p:cNvGrpSpPr/>
          <p:nvPr/>
        </p:nvGrpSpPr>
        <p:grpSpPr>
          <a:xfrm>
            <a:off x="5585037" y="2636618"/>
            <a:ext cx="3227802" cy="591199"/>
            <a:chOff x="-1" y="201403"/>
            <a:chExt cx="8874902" cy="627599"/>
          </a:xfrm>
        </p:grpSpPr>
        <p:sp>
          <p:nvSpPr>
            <p:cNvPr id="379" name="Shape 379"/>
            <p:cNvSpPr/>
            <p:nvPr/>
          </p:nvSpPr>
          <p:spPr>
            <a:xfrm>
              <a:off x="0" y="201403"/>
              <a:ext cx="8874900" cy="627599"/>
            </a:xfrm>
            <a:prstGeom prst="roundRect">
              <a:avLst>
                <a:gd fmla="val 10000" name="adj"/>
              </a:avLst>
            </a:prstGeom>
            <a:solidFill>
              <a:srgbClr val="DDE5D0"/>
            </a:solidFill>
            <a:ln>
              <a:noFill/>
            </a:ln>
          </p:spPr>
          <p:txBody>
            <a:bodyPr anchorCtr="0" anchor="ctr" bIns="91425" lIns="91425" rIns="91425" tIns="91425">
              <a:noAutofit/>
            </a:bodyPr>
            <a:lstStyle/>
            <a:p>
              <a:pPr lvl="0">
                <a:spcBef>
                  <a:spcPts val="0"/>
                </a:spcBef>
                <a:buNone/>
              </a:pPr>
              <a:r>
                <a:t/>
              </a:r>
              <a:endParaRPr/>
            </a:p>
          </p:txBody>
        </p:sp>
        <p:sp>
          <p:nvSpPr>
            <p:cNvPr id="380" name="Shape 380"/>
            <p:cNvSpPr/>
            <p:nvPr/>
          </p:nvSpPr>
          <p:spPr>
            <a:xfrm>
              <a:off x="-1" y="201403"/>
              <a:ext cx="5918700" cy="627599"/>
            </a:xfrm>
            <a:prstGeom prst="rect">
              <a:avLst/>
            </a:prstGeom>
            <a:noFill/>
            <a:ln>
              <a:noFill/>
            </a:ln>
          </p:spPr>
          <p:txBody>
            <a:bodyPr anchorCtr="0" anchor="ctr" bIns="92450" lIns="92450" rIns="92450" tIns="92450">
              <a:noAutofit/>
            </a:bodyPr>
            <a:lstStyle/>
            <a:p>
              <a:pPr indent="0" lvl="0" marL="0" marR="0" rtl="0" algn="ctr">
                <a:lnSpc>
                  <a:spcPct val="90000"/>
                </a:lnSpc>
                <a:spcBef>
                  <a:spcPts val="0"/>
                </a:spcBef>
                <a:spcAft>
                  <a:spcPts val="0"/>
                </a:spcAft>
                <a:buNone/>
              </a:pPr>
              <a:r>
                <a:t/>
              </a:r>
              <a:endParaRPr b="0" i="0" sz="1300" u="none" cap="none" strike="noStrike">
                <a:solidFill>
                  <a:schemeClr val="dk1"/>
                </a:solidFill>
                <a:latin typeface="Calibri"/>
                <a:ea typeface="Calibri"/>
                <a:cs typeface="Calibri"/>
                <a:sym typeface="Calibri"/>
              </a:endParaRPr>
            </a:p>
          </p:txBody>
        </p:sp>
      </p:grpSp>
      <p:sp>
        <p:nvSpPr>
          <p:cNvPr id="381" name="Shape 381"/>
          <p:cNvSpPr/>
          <p:nvPr/>
        </p:nvSpPr>
        <p:spPr>
          <a:xfrm>
            <a:off x="5635281" y="2574084"/>
            <a:ext cx="3227999" cy="5192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 sz="1300" u="none" cap="none" strike="noStrike">
                <a:solidFill>
                  <a:schemeClr val="dk1"/>
                </a:solidFill>
                <a:latin typeface="Calibri"/>
                <a:ea typeface="Calibri"/>
                <a:cs typeface="Calibri"/>
                <a:sym typeface="Calibri"/>
              </a:rPr>
              <a:t>Remove low quality reads,  ones with N’s, short reads (&lt;100 bp), ones with high error probability bases, ‘chastity filter’</a:t>
            </a:r>
          </a:p>
        </p:txBody>
      </p:sp>
      <p:grpSp>
        <p:nvGrpSpPr>
          <p:cNvPr id="382" name="Shape 382"/>
          <p:cNvGrpSpPr/>
          <p:nvPr/>
        </p:nvGrpSpPr>
        <p:grpSpPr>
          <a:xfrm>
            <a:off x="5341025" y="48314"/>
            <a:ext cx="3673321" cy="519422"/>
            <a:chOff x="-18" y="201403"/>
            <a:chExt cx="8874900" cy="551403"/>
          </a:xfrm>
        </p:grpSpPr>
        <p:sp>
          <p:nvSpPr>
            <p:cNvPr id="383" name="Shape 383"/>
            <p:cNvSpPr/>
            <p:nvPr/>
          </p:nvSpPr>
          <p:spPr>
            <a:xfrm>
              <a:off x="-18" y="201407"/>
              <a:ext cx="8874900" cy="551399"/>
            </a:xfrm>
            <a:prstGeom prst="roundRect">
              <a:avLst>
                <a:gd fmla="val 10000" name="adj"/>
              </a:avLst>
            </a:prstGeom>
            <a:solidFill>
              <a:srgbClr val="DDE5D0"/>
            </a:solidFill>
            <a:ln>
              <a:noFill/>
            </a:ln>
          </p:spPr>
          <p:txBody>
            <a:bodyPr anchorCtr="0" anchor="ctr" bIns="91425" lIns="91425" rIns="91425" tIns="91425">
              <a:noAutofit/>
            </a:bodyPr>
            <a:lstStyle/>
            <a:p>
              <a:pPr lvl="0">
                <a:spcBef>
                  <a:spcPts val="0"/>
                </a:spcBef>
                <a:buNone/>
              </a:pPr>
              <a:r>
                <a:t/>
              </a:r>
              <a:endParaRPr/>
            </a:p>
          </p:txBody>
        </p:sp>
        <p:sp>
          <p:nvSpPr>
            <p:cNvPr id="384" name="Shape 384"/>
            <p:cNvSpPr/>
            <p:nvPr/>
          </p:nvSpPr>
          <p:spPr>
            <a:xfrm>
              <a:off x="-18" y="201403"/>
              <a:ext cx="8874900" cy="551399"/>
            </a:xfrm>
            <a:prstGeom prst="rect">
              <a:avLst/>
            </a:prstGeom>
            <a:noFill/>
            <a:ln>
              <a:noFill/>
            </a:ln>
          </p:spPr>
          <p:txBody>
            <a:bodyPr anchorCtr="0" anchor="ctr" bIns="92450" lIns="92450" rIns="92450" tIns="92450">
              <a:noAutofit/>
            </a:bodyPr>
            <a:lstStyle/>
            <a:p>
              <a:pPr indent="0" lvl="0" marL="0" marR="0" rtl="0" algn="ctr">
                <a:lnSpc>
                  <a:spcPct val="90000"/>
                </a:lnSpc>
                <a:spcBef>
                  <a:spcPts val="0"/>
                </a:spcBef>
                <a:spcAft>
                  <a:spcPts val="0"/>
                </a:spcAft>
                <a:buSzPct val="25000"/>
                <a:buNone/>
              </a:pPr>
              <a:r>
                <a:rPr b="0" i="0" lang="en" sz="1300" u="none" cap="none" strike="noStrike">
                  <a:solidFill>
                    <a:schemeClr val="dk1"/>
                  </a:solidFill>
                  <a:latin typeface="Calibri"/>
                  <a:ea typeface="Calibri"/>
                  <a:cs typeface="Calibri"/>
                  <a:sym typeface="Calibri"/>
                </a:rPr>
                <a:t>Higher coverage (&gt;50 x) (HGAP, PacBioToCA, short read assemblers)</a:t>
              </a:r>
            </a:p>
          </p:txBody>
        </p:sp>
      </p:grpSp>
      <p:cxnSp>
        <p:nvCxnSpPr>
          <p:cNvPr id="385" name="Shape 385"/>
          <p:cNvCxnSpPr/>
          <p:nvPr/>
        </p:nvCxnSpPr>
        <p:spPr>
          <a:xfrm>
            <a:off x="61952" y="2532544"/>
            <a:ext cx="9014400" cy="0"/>
          </a:xfrm>
          <a:prstGeom prst="straightConnector1">
            <a:avLst/>
          </a:prstGeom>
          <a:noFill/>
          <a:ln cap="flat" cmpd="sng" w="25400">
            <a:solidFill>
              <a:schemeClr val="accent3"/>
            </a:solidFill>
            <a:prstDash val="solid"/>
            <a:round/>
            <a:headEnd len="med" w="med" type="none"/>
            <a:tailEnd len="med" w="med" type="none"/>
          </a:ln>
        </p:spPr>
      </p:cxnSp>
      <p:grpSp>
        <p:nvGrpSpPr>
          <p:cNvPr id="386" name="Shape 386"/>
          <p:cNvGrpSpPr/>
          <p:nvPr/>
        </p:nvGrpSpPr>
        <p:grpSpPr>
          <a:xfrm>
            <a:off x="2046190" y="538363"/>
            <a:ext cx="4409267" cy="139049"/>
            <a:chOff x="1953467" y="1098299"/>
            <a:chExt cx="4409267" cy="185399"/>
          </a:xfrm>
        </p:grpSpPr>
        <p:sp>
          <p:nvSpPr>
            <p:cNvPr id="387" name="Shape 387"/>
            <p:cNvSpPr/>
            <p:nvPr/>
          </p:nvSpPr>
          <p:spPr>
            <a:xfrm>
              <a:off x="1953467" y="1098299"/>
              <a:ext cx="2484000" cy="185399"/>
            </a:xfrm>
            <a:custGeom>
              <a:pathLst>
                <a:path extrusionOk="0" h="120000" w="120000">
                  <a:moveTo>
                    <a:pt x="120000" y="0"/>
                  </a:moveTo>
                  <a:lnTo>
                    <a:pt x="120000" y="60000"/>
                  </a:lnTo>
                  <a:lnTo>
                    <a:pt x="0" y="60000"/>
                  </a:lnTo>
                  <a:lnTo>
                    <a:pt x="0" y="120000"/>
                  </a:lnTo>
                </a:path>
              </a:pathLst>
            </a:custGeom>
            <a:noFill/>
            <a:ln cap="flat" cmpd="sng" w="25400">
              <a:solidFill>
                <a:schemeClr val="accent4"/>
              </a:solidFill>
              <a:prstDash val="solid"/>
              <a:round/>
              <a:headEnd len="med" w="med" type="none"/>
              <a:tailEnd len="med" w="med" type="none"/>
            </a:ln>
          </p:spPr>
        </p:sp>
        <p:sp>
          <p:nvSpPr>
            <p:cNvPr id="388" name="Shape 388"/>
            <p:cNvSpPr/>
            <p:nvPr/>
          </p:nvSpPr>
          <p:spPr>
            <a:xfrm>
              <a:off x="4437335" y="1098299"/>
              <a:ext cx="1925399" cy="185399"/>
            </a:xfrm>
            <a:custGeom>
              <a:pathLst>
                <a:path extrusionOk="0" h="120000" w="120000">
                  <a:moveTo>
                    <a:pt x="0" y="0"/>
                  </a:moveTo>
                  <a:lnTo>
                    <a:pt x="0" y="60000"/>
                  </a:lnTo>
                  <a:lnTo>
                    <a:pt x="120000" y="60000"/>
                  </a:lnTo>
                  <a:lnTo>
                    <a:pt x="120000" y="120000"/>
                  </a:lnTo>
                </a:path>
              </a:pathLst>
            </a:custGeom>
            <a:noFill/>
            <a:ln cap="flat" cmpd="sng" w="25400">
              <a:solidFill>
                <a:schemeClr val="accent4"/>
              </a:solidFill>
              <a:prstDash val="solid"/>
              <a:round/>
              <a:headEnd len="med" w="med" type="none"/>
              <a:tailEnd len="med" w="med" type="none"/>
            </a:ln>
          </p:spPr>
        </p:sp>
      </p:grpSp>
      <p:sp>
        <p:nvSpPr>
          <p:cNvPr id="389" name="Shape 389"/>
          <p:cNvSpPr/>
          <p:nvPr/>
        </p:nvSpPr>
        <p:spPr>
          <a:xfrm>
            <a:off x="3105100" y="2673475"/>
            <a:ext cx="2166000" cy="591299"/>
          </a:xfrm>
          <a:prstGeom prst="roundRect">
            <a:avLst>
              <a:gd fmla="val 10000" name="adj"/>
            </a:avLst>
          </a:prstGeom>
          <a:solidFill>
            <a:srgbClr val="BF504D"/>
          </a:solidFill>
          <a:ln cap="flat" cmpd="sng" w="254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0" name="Shape 390"/>
          <p:cNvSpPr txBox="1"/>
          <p:nvPr/>
        </p:nvSpPr>
        <p:spPr>
          <a:xfrm>
            <a:off x="3105100" y="2650475"/>
            <a:ext cx="2236200" cy="591299"/>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SzPct val="25000"/>
              <a:buNone/>
            </a:pPr>
            <a:r>
              <a:rPr b="1" i="0" lang="en" sz="1200" u="none" cap="none" strike="noStrike">
                <a:solidFill>
                  <a:srgbClr val="FFFFFF"/>
                </a:solidFill>
                <a:latin typeface="Calibri"/>
                <a:ea typeface="Calibri"/>
                <a:cs typeface="Calibri"/>
                <a:sym typeface="Calibri"/>
              </a:rPr>
              <a:t>Correctness of assembly (base calling errors, low coverage resolution, repeats)</a:t>
            </a:r>
          </a:p>
        </p:txBody>
      </p:sp>
      <p:sp>
        <p:nvSpPr>
          <p:cNvPr id="391" name="Shape 391"/>
          <p:cNvSpPr/>
          <p:nvPr/>
        </p:nvSpPr>
        <p:spPr>
          <a:xfrm>
            <a:off x="1641898" y="3264767"/>
            <a:ext cx="2550299" cy="161699"/>
          </a:xfrm>
          <a:custGeom>
            <a:pathLst>
              <a:path extrusionOk="0" h="120000" w="120000">
                <a:moveTo>
                  <a:pt x="120000" y="0"/>
                </a:moveTo>
                <a:lnTo>
                  <a:pt x="120000" y="60000"/>
                </a:lnTo>
                <a:lnTo>
                  <a:pt x="0" y="60000"/>
                </a:lnTo>
                <a:lnTo>
                  <a:pt x="0" y="120000"/>
                </a:lnTo>
              </a:path>
            </a:pathLst>
          </a:custGeom>
          <a:noFill/>
          <a:ln cap="flat" cmpd="sng" w="25400">
            <a:solidFill>
              <a:srgbClr val="8064A2"/>
            </a:solidFill>
            <a:prstDash val="solid"/>
            <a:round/>
            <a:headEnd len="med" w="med" type="none"/>
            <a:tailEnd len="med" w="med" type="none"/>
          </a:ln>
        </p:spPr>
      </p:sp>
      <p:sp>
        <p:nvSpPr>
          <p:cNvPr id="392" name="Shape 392"/>
          <p:cNvSpPr/>
          <p:nvPr/>
        </p:nvSpPr>
        <p:spPr>
          <a:xfrm>
            <a:off x="731995" y="3570291"/>
            <a:ext cx="909899" cy="331500"/>
          </a:xfrm>
          <a:custGeom>
            <a:pathLst>
              <a:path extrusionOk="0" h="120000" w="120000">
                <a:moveTo>
                  <a:pt x="120000" y="0"/>
                </a:moveTo>
                <a:lnTo>
                  <a:pt x="120000" y="60000"/>
                </a:lnTo>
                <a:lnTo>
                  <a:pt x="0" y="60000"/>
                </a:lnTo>
                <a:lnTo>
                  <a:pt x="0" y="120000"/>
                </a:lnTo>
              </a:path>
            </a:pathLst>
          </a:custGeom>
          <a:noFill/>
          <a:ln cap="flat" cmpd="sng" w="25400">
            <a:solidFill>
              <a:srgbClr val="49ACC5"/>
            </a:solidFill>
            <a:prstDash val="solid"/>
            <a:round/>
            <a:headEnd len="med" w="med" type="none"/>
            <a:tailEnd len="med" w="med" type="none"/>
          </a:ln>
        </p:spPr>
      </p:sp>
      <p:sp>
        <p:nvSpPr>
          <p:cNvPr id="393" name="Shape 393"/>
          <p:cNvSpPr/>
          <p:nvPr/>
        </p:nvSpPr>
        <p:spPr>
          <a:xfrm>
            <a:off x="140475" y="3825475"/>
            <a:ext cx="1182900" cy="1283399"/>
          </a:xfrm>
          <a:prstGeom prst="roundRect">
            <a:avLst>
              <a:gd fmla="val 10000" name="adj"/>
            </a:avLst>
          </a:prstGeom>
          <a:solidFill>
            <a:srgbClr val="49ACC5"/>
          </a:solidFill>
          <a:ln cap="flat" cmpd="sng" w="254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4" name="Shape 394"/>
          <p:cNvSpPr txBox="1"/>
          <p:nvPr/>
        </p:nvSpPr>
        <p:spPr>
          <a:xfrm>
            <a:off x="175125" y="3860125"/>
            <a:ext cx="1113599" cy="1167299"/>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SzPct val="25000"/>
              <a:buNone/>
            </a:pPr>
            <a:r>
              <a:rPr b="0" i="0" lang="en" sz="1200" u="none" cap="none" strike="noStrike">
                <a:solidFill>
                  <a:srgbClr val="FFFFFF"/>
                </a:solidFill>
                <a:latin typeface="Calibri"/>
                <a:ea typeface="Calibri"/>
                <a:cs typeface="Calibri"/>
                <a:sym typeface="Calibri"/>
              </a:rPr>
              <a:t>No GC bias (doesn’t require PCR amplification)</a:t>
            </a:r>
          </a:p>
        </p:txBody>
      </p:sp>
      <p:sp>
        <p:nvSpPr>
          <p:cNvPr id="395" name="Shape 395"/>
          <p:cNvSpPr/>
          <p:nvPr/>
        </p:nvSpPr>
        <p:spPr>
          <a:xfrm>
            <a:off x="1678425" y="3825475"/>
            <a:ext cx="1182900" cy="1283399"/>
          </a:xfrm>
          <a:prstGeom prst="roundRect">
            <a:avLst>
              <a:gd fmla="val 10000" name="adj"/>
            </a:avLst>
          </a:prstGeom>
          <a:solidFill>
            <a:srgbClr val="49ACC5"/>
          </a:solidFill>
          <a:ln cap="flat" cmpd="sng" w="254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6" name="Shape 396"/>
          <p:cNvSpPr txBox="1"/>
          <p:nvPr/>
        </p:nvSpPr>
        <p:spPr>
          <a:xfrm>
            <a:off x="1713075" y="3860125"/>
            <a:ext cx="1113599" cy="1167299"/>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SzPct val="25000"/>
              <a:buNone/>
            </a:pPr>
            <a:r>
              <a:rPr b="0" i="0" lang="en" sz="1200" u="none" cap="none" strike="noStrike">
                <a:solidFill>
                  <a:srgbClr val="FFFFFF"/>
                </a:solidFill>
                <a:latin typeface="Calibri"/>
                <a:ea typeface="Calibri"/>
                <a:cs typeface="Calibri"/>
                <a:sym typeface="Calibri"/>
              </a:rPr>
              <a:t>Read Length &gt; Repeat Length</a:t>
            </a:r>
            <a:r>
              <a:rPr lang="en" sz="1200">
                <a:solidFill>
                  <a:srgbClr val="FFFFFF"/>
                </a:solidFill>
                <a:latin typeface="Calibri"/>
                <a:ea typeface="Calibri"/>
                <a:cs typeface="Calibri"/>
                <a:sym typeface="Calibri"/>
              </a:rPr>
              <a:t>; spans homopolymers, palindromes;</a:t>
            </a:r>
          </a:p>
        </p:txBody>
      </p:sp>
      <p:sp>
        <p:nvSpPr>
          <p:cNvPr id="397" name="Shape 397"/>
          <p:cNvSpPr/>
          <p:nvPr/>
        </p:nvSpPr>
        <p:spPr>
          <a:xfrm>
            <a:off x="4192260" y="3264767"/>
            <a:ext cx="2063399" cy="161699"/>
          </a:xfrm>
          <a:custGeom>
            <a:pathLst>
              <a:path extrusionOk="0" h="120000" w="120000">
                <a:moveTo>
                  <a:pt x="0" y="0"/>
                </a:moveTo>
                <a:lnTo>
                  <a:pt x="0" y="60000"/>
                </a:lnTo>
                <a:lnTo>
                  <a:pt x="120000" y="60000"/>
                </a:lnTo>
                <a:lnTo>
                  <a:pt x="120000" y="120000"/>
                </a:lnTo>
              </a:path>
            </a:pathLst>
          </a:custGeom>
          <a:noFill/>
          <a:ln cap="flat" cmpd="sng" w="25400">
            <a:solidFill>
              <a:srgbClr val="8064A2"/>
            </a:solidFill>
            <a:prstDash val="solid"/>
            <a:round/>
            <a:headEnd len="med" w="med" type="none"/>
            <a:tailEnd len="med" w="med" type="none"/>
          </a:ln>
        </p:spPr>
      </p:sp>
      <p:sp>
        <p:nvSpPr>
          <p:cNvPr id="398" name="Shape 398"/>
          <p:cNvSpPr/>
          <p:nvPr/>
        </p:nvSpPr>
        <p:spPr>
          <a:xfrm>
            <a:off x="3807870" y="3570291"/>
            <a:ext cx="2447700" cy="331500"/>
          </a:xfrm>
          <a:custGeom>
            <a:pathLst>
              <a:path extrusionOk="0" h="120000" w="120000">
                <a:moveTo>
                  <a:pt x="119999" y="0"/>
                </a:moveTo>
                <a:lnTo>
                  <a:pt x="119999" y="60000"/>
                </a:lnTo>
                <a:lnTo>
                  <a:pt x="0" y="60000"/>
                </a:lnTo>
                <a:lnTo>
                  <a:pt x="0" y="120000"/>
                </a:lnTo>
              </a:path>
            </a:pathLst>
          </a:custGeom>
          <a:noFill/>
          <a:ln cap="flat" cmpd="sng" w="25400">
            <a:solidFill>
              <a:srgbClr val="49ACC5"/>
            </a:solidFill>
            <a:prstDash val="solid"/>
            <a:round/>
            <a:headEnd len="med" w="med" type="none"/>
            <a:tailEnd len="med" w="med" type="none"/>
          </a:ln>
        </p:spPr>
      </p:sp>
      <p:sp>
        <p:nvSpPr>
          <p:cNvPr id="399" name="Shape 399"/>
          <p:cNvSpPr/>
          <p:nvPr/>
        </p:nvSpPr>
        <p:spPr>
          <a:xfrm>
            <a:off x="3216350" y="3825475"/>
            <a:ext cx="1182900" cy="1283399"/>
          </a:xfrm>
          <a:prstGeom prst="roundRect">
            <a:avLst>
              <a:gd fmla="val 10000" name="adj"/>
            </a:avLst>
          </a:prstGeom>
          <a:solidFill>
            <a:srgbClr val="49ACC5"/>
          </a:solidFill>
          <a:ln cap="flat" cmpd="sng" w="254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0" name="Shape 400"/>
          <p:cNvSpPr txBox="1"/>
          <p:nvPr/>
        </p:nvSpPr>
        <p:spPr>
          <a:xfrm>
            <a:off x="3251000" y="3860125"/>
            <a:ext cx="1113599" cy="1167299"/>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SzPct val="25000"/>
              <a:buNone/>
            </a:pPr>
            <a:r>
              <a:rPr b="0" i="0" lang="en" sz="1200" u="none" cap="none" strike="noStrike">
                <a:solidFill>
                  <a:srgbClr val="FFFFFF"/>
                </a:solidFill>
                <a:latin typeface="Calibri"/>
                <a:ea typeface="Calibri"/>
                <a:cs typeface="Calibri"/>
                <a:sym typeface="Calibri"/>
              </a:rPr>
              <a:t>Add PhiX phage DNA to calibrate sequence quality scores (Illumina)</a:t>
            </a:r>
          </a:p>
        </p:txBody>
      </p:sp>
      <p:sp>
        <p:nvSpPr>
          <p:cNvPr id="401" name="Shape 401"/>
          <p:cNvSpPr/>
          <p:nvPr/>
        </p:nvSpPr>
        <p:spPr>
          <a:xfrm>
            <a:off x="5345809" y="3570291"/>
            <a:ext cx="909899" cy="331500"/>
          </a:xfrm>
          <a:custGeom>
            <a:pathLst>
              <a:path extrusionOk="0" h="120000" w="120000">
                <a:moveTo>
                  <a:pt x="120000" y="0"/>
                </a:moveTo>
                <a:lnTo>
                  <a:pt x="120000" y="60000"/>
                </a:lnTo>
                <a:lnTo>
                  <a:pt x="0" y="60000"/>
                </a:lnTo>
                <a:lnTo>
                  <a:pt x="0" y="120000"/>
                </a:lnTo>
              </a:path>
            </a:pathLst>
          </a:custGeom>
          <a:noFill/>
          <a:ln cap="flat" cmpd="sng" w="25400">
            <a:solidFill>
              <a:srgbClr val="49ACC5"/>
            </a:solidFill>
            <a:prstDash val="solid"/>
            <a:round/>
            <a:headEnd len="med" w="med" type="none"/>
            <a:tailEnd len="med" w="med" type="none"/>
          </a:ln>
        </p:spPr>
      </p:sp>
      <p:sp>
        <p:nvSpPr>
          <p:cNvPr id="402" name="Shape 402"/>
          <p:cNvSpPr/>
          <p:nvPr/>
        </p:nvSpPr>
        <p:spPr>
          <a:xfrm>
            <a:off x="4754300" y="3825475"/>
            <a:ext cx="1182900" cy="1283399"/>
          </a:xfrm>
          <a:prstGeom prst="roundRect">
            <a:avLst>
              <a:gd fmla="val 10000" name="adj"/>
            </a:avLst>
          </a:prstGeom>
          <a:solidFill>
            <a:srgbClr val="49ACC5"/>
          </a:solidFill>
          <a:ln cap="flat" cmpd="sng" w="254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3" name="Shape 403"/>
          <p:cNvSpPr txBox="1"/>
          <p:nvPr/>
        </p:nvSpPr>
        <p:spPr>
          <a:xfrm>
            <a:off x="4788950" y="3860125"/>
            <a:ext cx="1113599" cy="1167299"/>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SzPct val="25000"/>
              <a:buNone/>
            </a:pPr>
            <a:r>
              <a:rPr b="0" i="0" lang="en" sz="1200" u="none" cap="none" strike="noStrike">
                <a:solidFill>
                  <a:srgbClr val="FFFFFF"/>
                </a:solidFill>
                <a:latin typeface="Calibri"/>
                <a:ea typeface="Calibri"/>
                <a:cs typeface="Calibri"/>
                <a:sym typeface="Calibri"/>
              </a:rPr>
              <a:t>Remove dead end paths (Base calling errors)</a:t>
            </a:r>
          </a:p>
        </p:txBody>
      </p:sp>
      <p:sp>
        <p:nvSpPr>
          <p:cNvPr id="404" name="Shape 404"/>
          <p:cNvSpPr/>
          <p:nvPr/>
        </p:nvSpPr>
        <p:spPr>
          <a:xfrm>
            <a:off x="6255712" y="3570291"/>
            <a:ext cx="627899" cy="331500"/>
          </a:xfrm>
          <a:custGeom>
            <a:pathLst>
              <a:path extrusionOk="0" h="120000" w="120000">
                <a:moveTo>
                  <a:pt x="0" y="0"/>
                </a:moveTo>
                <a:lnTo>
                  <a:pt x="0" y="60000"/>
                </a:lnTo>
                <a:lnTo>
                  <a:pt x="120000" y="60000"/>
                </a:lnTo>
                <a:lnTo>
                  <a:pt x="120000" y="120000"/>
                </a:lnTo>
              </a:path>
            </a:pathLst>
          </a:custGeom>
          <a:noFill/>
          <a:ln cap="flat" cmpd="sng" w="25400">
            <a:solidFill>
              <a:srgbClr val="49ACC5"/>
            </a:solidFill>
            <a:prstDash val="solid"/>
            <a:round/>
            <a:headEnd len="med" w="med" type="none"/>
            <a:tailEnd len="med" w="med" type="none"/>
          </a:ln>
        </p:spPr>
      </p:sp>
      <p:sp>
        <p:nvSpPr>
          <p:cNvPr id="405" name="Shape 405"/>
          <p:cNvSpPr/>
          <p:nvPr/>
        </p:nvSpPr>
        <p:spPr>
          <a:xfrm>
            <a:off x="6292225" y="3825475"/>
            <a:ext cx="1182900" cy="1283399"/>
          </a:xfrm>
          <a:prstGeom prst="roundRect">
            <a:avLst>
              <a:gd fmla="val 10000" name="adj"/>
            </a:avLst>
          </a:prstGeom>
          <a:solidFill>
            <a:srgbClr val="49ACC5"/>
          </a:solidFill>
          <a:ln cap="flat" cmpd="sng" w="254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6" name="Shape 406"/>
          <p:cNvSpPr txBox="1"/>
          <p:nvPr/>
        </p:nvSpPr>
        <p:spPr>
          <a:xfrm>
            <a:off x="6326875" y="3860125"/>
            <a:ext cx="1113599" cy="1167299"/>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SzPct val="25000"/>
              <a:buNone/>
            </a:pPr>
            <a:r>
              <a:rPr b="0" i="0" lang="en" sz="1200" u="none" cap="none" strike="noStrike">
                <a:solidFill>
                  <a:srgbClr val="FFFFFF"/>
                </a:solidFill>
                <a:latin typeface="Calibri"/>
                <a:ea typeface="Calibri"/>
                <a:cs typeface="Calibri"/>
                <a:sym typeface="Calibri"/>
              </a:rPr>
              <a:t> </a:t>
            </a:r>
            <a:r>
              <a:rPr lang="en" sz="1200">
                <a:solidFill>
                  <a:srgbClr val="FFFFFF"/>
                </a:solidFill>
                <a:latin typeface="Calibri"/>
                <a:ea typeface="Calibri"/>
                <a:cs typeface="Calibri"/>
                <a:sym typeface="Calibri"/>
              </a:rPr>
              <a:t>R</a:t>
            </a:r>
            <a:r>
              <a:rPr b="0" i="0" lang="en" sz="1200" u="none" cap="none" strike="noStrike">
                <a:solidFill>
                  <a:srgbClr val="FFFFFF"/>
                </a:solidFill>
                <a:latin typeface="Calibri"/>
                <a:ea typeface="Calibri"/>
                <a:cs typeface="Calibri"/>
                <a:sym typeface="Calibri"/>
              </a:rPr>
              <a:t>emove or merge divergent bubbles (polymorphism</a:t>
            </a:r>
            <a:r>
              <a:rPr lang="en" sz="1200">
                <a:solidFill>
                  <a:srgbClr val="FFFFFF"/>
                </a:solidFill>
                <a:latin typeface="Calibri"/>
                <a:ea typeface="Calibri"/>
                <a:cs typeface="Calibri"/>
                <a:sym typeface="Calibri"/>
              </a:rPr>
              <a:t>s and</a:t>
            </a:r>
            <a:r>
              <a:rPr b="0" i="0" lang="en" sz="1200" u="none" cap="none" strike="noStrike">
                <a:solidFill>
                  <a:srgbClr val="FFFFFF"/>
                </a:solidFill>
                <a:latin typeface="Calibri"/>
                <a:ea typeface="Calibri"/>
                <a:cs typeface="Calibri"/>
                <a:sym typeface="Calibri"/>
              </a:rPr>
              <a:t> inserts)</a:t>
            </a:r>
          </a:p>
        </p:txBody>
      </p:sp>
      <p:sp>
        <p:nvSpPr>
          <p:cNvPr id="407" name="Shape 407"/>
          <p:cNvSpPr/>
          <p:nvPr/>
        </p:nvSpPr>
        <p:spPr>
          <a:xfrm>
            <a:off x="6255712" y="3570291"/>
            <a:ext cx="2166000" cy="331500"/>
          </a:xfrm>
          <a:custGeom>
            <a:pathLst>
              <a:path extrusionOk="0" h="120000" w="120000">
                <a:moveTo>
                  <a:pt x="0" y="0"/>
                </a:moveTo>
                <a:lnTo>
                  <a:pt x="0" y="60000"/>
                </a:lnTo>
                <a:lnTo>
                  <a:pt x="120000" y="60000"/>
                </a:lnTo>
                <a:lnTo>
                  <a:pt x="120000" y="120000"/>
                </a:lnTo>
              </a:path>
            </a:pathLst>
          </a:custGeom>
          <a:noFill/>
          <a:ln cap="flat" cmpd="sng" w="25400">
            <a:solidFill>
              <a:srgbClr val="49ACC5"/>
            </a:solidFill>
            <a:prstDash val="solid"/>
            <a:round/>
            <a:headEnd len="med" w="med" type="none"/>
            <a:tailEnd len="med" w="med" type="none"/>
          </a:ln>
        </p:spPr>
      </p:sp>
      <p:sp>
        <p:nvSpPr>
          <p:cNvPr id="408" name="Shape 408"/>
          <p:cNvSpPr/>
          <p:nvPr/>
        </p:nvSpPr>
        <p:spPr>
          <a:xfrm>
            <a:off x="7830175" y="3825475"/>
            <a:ext cx="1182900" cy="1283399"/>
          </a:xfrm>
          <a:prstGeom prst="roundRect">
            <a:avLst>
              <a:gd fmla="val 10000" name="adj"/>
            </a:avLst>
          </a:prstGeom>
          <a:solidFill>
            <a:srgbClr val="49ACC5"/>
          </a:solidFill>
          <a:ln cap="flat" cmpd="sng" w="254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9" name="Shape 409"/>
          <p:cNvSpPr txBox="1"/>
          <p:nvPr/>
        </p:nvSpPr>
        <p:spPr>
          <a:xfrm>
            <a:off x="7864825" y="3860125"/>
            <a:ext cx="1113599" cy="1167299"/>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SzPct val="25000"/>
              <a:buNone/>
            </a:pPr>
            <a:r>
              <a:rPr b="0" i="0" lang="en" sz="1200" u="none" cap="none" strike="noStrike">
                <a:solidFill>
                  <a:srgbClr val="FFFFFF"/>
                </a:solidFill>
                <a:latin typeface="Calibri"/>
                <a:ea typeface="Calibri"/>
                <a:cs typeface="Calibri"/>
                <a:sym typeface="Calibri"/>
              </a:rPr>
              <a:t>Collapse repeats, compare 24-mer stacks in reads (ALLPATHS-LG)</a:t>
            </a:r>
          </a:p>
        </p:txBody>
      </p:sp>
      <p:sp>
        <p:nvSpPr>
          <p:cNvPr id="410" name="Shape 410"/>
          <p:cNvSpPr txBox="1"/>
          <p:nvPr/>
        </p:nvSpPr>
        <p:spPr>
          <a:xfrm>
            <a:off x="0" y="-76200"/>
            <a:ext cx="3360300" cy="432899"/>
          </a:xfrm>
          <a:prstGeom prst="rect">
            <a:avLst/>
          </a:prstGeom>
          <a:noFill/>
          <a:ln>
            <a:noFill/>
          </a:ln>
        </p:spPr>
        <p:txBody>
          <a:bodyPr anchorCtr="0" anchor="t" bIns="91425" lIns="91425" rIns="91425" tIns="91425">
            <a:noAutofit/>
          </a:bodyPr>
          <a:lstStyle/>
          <a:p>
            <a:pPr lvl="0" rtl="0">
              <a:spcBef>
                <a:spcPts val="0"/>
              </a:spcBef>
              <a:buNone/>
            </a:pPr>
            <a:r>
              <a:rPr b="1" lang="en"/>
              <a:t>Error Correction </a:t>
            </a:r>
          </a:p>
          <a:p>
            <a:pPr lvl="0">
              <a:spcBef>
                <a:spcPts val="0"/>
              </a:spcBef>
              <a:buNone/>
            </a:pPr>
            <a:r>
              <a:rPr b="1" lang="en"/>
              <a:t>(Sequencing Methods)</a:t>
            </a:r>
          </a:p>
        </p:txBody>
      </p:sp>
      <p:sp>
        <p:nvSpPr>
          <p:cNvPr id="411" name="Shape 411"/>
          <p:cNvSpPr/>
          <p:nvPr/>
        </p:nvSpPr>
        <p:spPr>
          <a:xfrm>
            <a:off x="1050383" y="3426345"/>
            <a:ext cx="1182900" cy="220199"/>
          </a:xfrm>
          <a:prstGeom prst="roundRect">
            <a:avLst>
              <a:gd fmla="val 10000" name="adj"/>
            </a:avLst>
          </a:prstGeom>
          <a:solidFill>
            <a:srgbClr val="8064A2"/>
          </a:solidFill>
          <a:ln cap="flat" cmpd="sng" w="254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12" name="Shape 412"/>
          <p:cNvSpPr txBox="1"/>
          <p:nvPr/>
        </p:nvSpPr>
        <p:spPr>
          <a:xfrm>
            <a:off x="1056830" y="3432793"/>
            <a:ext cx="1169999" cy="207299"/>
          </a:xfrm>
          <a:prstGeom prst="rect">
            <a:avLst/>
          </a:prstGeom>
          <a:noFill/>
          <a:ln>
            <a:noFill/>
          </a:ln>
        </p:spPr>
        <p:txBody>
          <a:bodyPr anchorCtr="0" anchor="ctr" bIns="41900" lIns="41900" rIns="41900" tIns="41900">
            <a:noAutofit/>
          </a:bodyPr>
          <a:lstStyle/>
          <a:p>
            <a:pPr indent="0" lvl="0" marL="0" marR="0" rtl="0" algn="ctr">
              <a:lnSpc>
                <a:spcPct val="90000"/>
              </a:lnSpc>
              <a:spcBef>
                <a:spcPts val="0"/>
              </a:spcBef>
              <a:spcAft>
                <a:spcPts val="0"/>
              </a:spcAft>
              <a:buSzPct val="25000"/>
              <a:buNone/>
            </a:pPr>
            <a:r>
              <a:rPr b="0" i="0" lang="en" sz="1100" u="none" cap="none" strike="noStrike">
                <a:solidFill>
                  <a:srgbClr val="FFFFFF"/>
                </a:solidFill>
                <a:latin typeface="Calibri"/>
                <a:ea typeface="Calibri"/>
                <a:cs typeface="Calibri"/>
                <a:sym typeface="Calibri"/>
              </a:rPr>
              <a:t>Long Reads</a:t>
            </a:r>
          </a:p>
        </p:txBody>
      </p:sp>
      <p:sp>
        <p:nvSpPr>
          <p:cNvPr id="413" name="Shape 413"/>
          <p:cNvSpPr/>
          <p:nvPr/>
        </p:nvSpPr>
        <p:spPr>
          <a:xfrm>
            <a:off x="5664198" y="3426345"/>
            <a:ext cx="1182900" cy="220199"/>
          </a:xfrm>
          <a:prstGeom prst="roundRect">
            <a:avLst>
              <a:gd fmla="val 10000" name="adj"/>
            </a:avLst>
          </a:prstGeom>
          <a:solidFill>
            <a:srgbClr val="8064A2"/>
          </a:solidFill>
          <a:ln cap="flat" cmpd="sng" w="254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14" name="Shape 414"/>
          <p:cNvSpPr txBox="1"/>
          <p:nvPr/>
        </p:nvSpPr>
        <p:spPr>
          <a:xfrm>
            <a:off x="5670645" y="3432793"/>
            <a:ext cx="1169999" cy="207299"/>
          </a:xfrm>
          <a:prstGeom prst="rect">
            <a:avLst/>
          </a:prstGeom>
          <a:noFill/>
          <a:ln>
            <a:noFill/>
          </a:ln>
        </p:spPr>
        <p:txBody>
          <a:bodyPr anchorCtr="0" anchor="ctr" bIns="41900" lIns="41900" rIns="41900" tIns="41900">
            <a:noAutofit/>
          </a:bodyPr>
          <a:lstStyle/>
          <a:p>
            <a:pPr indent="0" lvl="0" marL="0" marR="0" rtl="0" algn="ctr">
              <a:lnSpc>
                <a:spcPct val="90000"/>
              </a:lnSpc>
              <a:spcBef>
                <a:spcPts val="0"/>
              </a:spcBef>
              <a:spcAft>
                <a:spcPts val="0"/>
              </a:spcAft>
              <a:buSzPct val="25000"/>
              <a:buNone/>
            </a:pPr>
            <a:r>
              <a:rPr b="0" i="0" lang="en" sz="1100" u="none" cap="none" strike="noStrike">
                <a:solidFill>
                  <a:srgbClr val="FFFFFF"/>
                </a:solidFill>
                <a:latin typeface="Calibri"/>
                <a:ea typeface="Calibri"/>
                <a:cs typeface="Calibri"/>
                <a:sym typeface="Calibri"/>
              </a:rPr>
              <a:t>Short Reads</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8" name="Shape 418"/>
        <p:cNvGrpSpPr/>
        <p:nvPr/>
      </p:nvGrpSpPr>
      <p:grpSpPr>
        <a:xfrm>
          <a:off x="0" y="0"/>
          <a:ext cx="0" cy="0"/>
          <a:chOff x="0" y="0"/>
          <a:chExt cx="0" cy="0"/>
        </a:xfrm>
      </p:grpSpPr>
      <p:sp>
        <p:nvSpPr>
          <p:cNvPr id="419" name="Shape 419"/>
          <p:cNvSpPr txBox="1"/>
          <p:nvPr>
            <p:ph idx="1" type="body"/>
          </p:nvPr>
        </p:nvSpPr>
        <p:spPr>
          <a:xfrm>
            <a:off x="457200" y="203700"/>
            <a:ext cx="8229600" cy="4391100"/>
          </a:xfrm>
          <a:prstGeom prst="rect">
            <a:avLst/>
          </a:prstGeom>
        </p:spPr>
        <p:txBody>
          <a:bodyPr anchorCtr="0" anchor="t" bIns="91425" lIns="91425" rIns="91425" tIns="91425">
            <a:noAutofit/>
          </a:bodyPr>
          <a:lstStyle/>
          <a:p>
            <a:pPr lvl="0" rtl="0">
              <a:spcBef>
                <a:spcPts val="0"/>
              </a:spcBef>
              <a:buNone/>
            </a:pPr>
            <a:r>
              <a:rPr lang="en" sz="1400"/>
              <a:t>References </a:t>
            </a:r>
          </a:p>
          <a:p>
            <a:pPr indent="-317500" lvl="0" marL="457200" rtl="0">
              <a:spcBef>
                <a:spcPts val="0"/>
              </a:spcBef>
              <a:buSzPct val="100000"/>
              <a:buAutoNum type="arabicPeriod"/>
            </a:pPr>
            <a:r>
              <a:rPr lang="en" sz="1400"/>
              <a:t>Ekblom, R &amp; Wolf, JBW. </a:t>
            </a:r>
            <a:r>
              <a:rPr b="1" lang="en" sz="1400"/>
              <a:t>A field guide to whole-genome sequencing, assembly and annotation </a:t>
            </a:r>
            <a:r>
              <a:rPr lang="en" sz="1400"/>
              <a:t>(2014)</a:t>
            </a:r>
            <a:r>
              <a:rPr b="1" lang="en" sz="1400"/>
              <a:t>. </a:t>
            </a:r>
            <a:r>
              <a:rPr lang="en" sz="1400"/>
              <a:t>Evolutionary Applications 7:1026-1042.</a:t>
            </a:r>
          </a:p>
          <a:p>
            <a:pPr indent="-317500" lvl="0" marL="457200" rtl="0">
              <a:spcBef>
                <a:spcPts val="0"/>
              </a:spcBef>
              <a:buSzPct val="100000"/>
              <a:buAutoNum type="arabicPeriod"/>
            </a:pPr>
            <a:r>
              <a:rPr lang="en" sz="1400"/>
              <a:t>Baker, M. </a:t>
            </a:r>
            <a:r>
              <a:rPr b="1" lang="en" sz="1400"/>
              <a:t>De novo genome assembly: what every biologist should know</a:t>
            </a:r>
            <a:r>
              <a:rPr lang="en" sz="1400"/>
              <a:t> (2012)</a:t>
            </a:r>
            <a:r>
              <a:rPr b="1" lang="en" sz="1400"/>
              <a:t>. </a:t>
            </a:r>
            <a:r>
              <a:rPr lang="en" sz="1400"/>
              <a:t>Nature Methods: 9.4:333-337.</a:t>
            </a:r>
          </a:p>
          <a:p>
            <a:pPr indent="-317500" lvl="0" marL="457200" rtl="0">
              <a:spcBef>
                <a:spcPts val="0"/>
              </a:spcBef>
              <a:buSzPct val="100000"/>
              <a:buAutoNum type="arabicPeriod"/>
            </a:pPr>
            <a:r>
              <a:rPr lang="en" sz="1400"/>
              <a:t>Technical note: Illumina Sequencing (</a:t>
            </a:r>
            <a:r>
              <a:rPr lang="en" sz="1400" u="sng">
                <a:solidFill>
                  <a:schemeClr val="hlink"/>
                </a:solidFill>
                <a:hlinkClick r:id="rId3"/>
              </a:rPr>
              <a:t>https://www.illumina.com/Documents/products/technotes/technote_denovo_assembly_ecoli.pdf</a:t>
            </a:r>
            <a:r>
              <a:rPr lang="en" sz="1400"/>
              <a:t>)</a:t>
            </a:r>
          </a:p>
          <a:p>
            <a:pPr indent="-317500" lvl="0" marL="457200" rtl="0">
              <a:spcBef>
                <a:spcPts val="0"/>
              </a:spcBef>
              <a:buSzPct val="100000"/>
              <a:buAutoNum type="arabicPeriod"/>
            </a:pPr>
            <a:r>
              <a:rPr lang="en" sz="1400"/>
              <a:t>Chin, CS et al. </a:t>
            </a:r>
            <a:r>
              <a:rPr b="1" lang="en" sz="1400"/>
              <a:t>Nonhybrid, finished microbial genome assemblies from long-read SMRT sequencing data </a:t>
            </a:r>
            <a:r>
              <a:rPr lang="en" sz="1400"/>
              <a:t>(2013). Nature Methods: 10.6: 563-569. doi: 10.1038/NMETH.2474</a:t>
            </a:r>
          </a:p>
          <a:p>
            <a:pPr indent="-317500" lvl="0" marL="457200" rtl="0">
              <a:spcBef>
                <a:spcPts val="0"/>
              </a:spcBef>
              <a:buSzPct val="100000"/>
              <a:buAutoNum type="arabicPeriod"/>
            </a:pPr>
            <a:r>
              <a:rPr lang="en" sz="1400"/>
              <a:t>Koren, S et al. </a:t>
            </a:r>
            <a:r>
              <a:rPr b="1" lang="en" sz="1400"/>
              <a:t>Hybrid error correction and de novo assembly of single-molecule sequencing reads</a:t>
            </a:r>
            <a:r>
              <a:rPr lang="en" sz="1400"/>
              <a:t> (2012)</a:t>
            </a:r>
            <a:r>
              <a:rPr b="1" lang="en" sz="1400"/>
              <a:t>. </a:t>
            </a:r>
            <a:r>
              <a:rPr lang="en" sz="1400"/>
              <a:t>Nature Biotechnology 30:693-700. doi: 10.1038/nbt.2280</a:t>
            </a:r>
          </a:p>
          <a:p>
            <a:pPr indent="-317500" lvl="0" marL="457200" rtl="0">
              <a:spcBef>
                <a:spcPts val="0"/>
              </a:spcBef>
              <a:buSzPct val="100000"/>
              <a:buAutoNum type="arabicPeriod"/>
            </a:pPr>
            <a:r>
              <a:rPr lang="en" sz="1400"/>
              <a:t>Loman, N et al. </a:t>
            </a:r>
            <a:r>
              <a:rPr b="1" lang="en" sz="1400"/>
              <a:t>A complete bacterial genome assembled de novo using only nanopore sequencing data </a:t>
            </a:r>
            <a:r>
              <a:rPr lang="en" sz="1400"/>
              <a:t>(2015). Nature Methods: 12.8: 733-735. doi: 10.1038/NMETH.3444</a:t>
            </a:r>
          </a:p>
          <a:p>
            <a:pPr indent="-317500" lvl="0" marL="457200" rtl="0">
              <a:spcBef>
                <a:spcPts val="0"/>
              </a:spcBef>
              <a:buSzPct val="100000"/>
              <a:buAutoNum type="arabicPeriod"/>
            </a:pPr>
            <a:r>
              <a:rPr lang="en" sz="1400"/>
              <a:t>Zerbino, D. </a:t>
            </a:r>
            <a:r>
              <a:rPr b="1" lang="en" sz="1400"/>
              <a:t>Using the Velvet de novo assembler for short-read sequencing technologies </a:t>
            </a:r>
            <a:r>
              <a:rPr lang="en" sz="1400"/>
              <a:t>(2010). Curr Protoc Bioinformatics: 11.5. doi: 10.1002/0471250953.bi1105s31</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3" name="Shape 423"/>
        <p:cNvGrpSpPr/>
        <p:nvPr/>
      </p:nvGrpSpPr>
      <p:grpSpPr>
        <a:xfrm>
          <a:off x="0" y="0"/>
          <a:ext cx="0" cy="0"/>
          <a:chOff x="0" y="0"/>
          <a:chExt cx="0" cy="0"/>
        </a:xfrm>
      </p:grpSpPr>
      <p:pic>
        <p:nvPicPr>
          <p:cNvPr id="424" name="Shape 424"/>
          <p:cNvPicPr preferRelativeResize="0"/>
          <p:nvPr/>
        </p:nvPicPr>
        <p:blipFill rotWithShape="1">
          <a:blip r:embed="rId3">
            <a:alphaModFix/>
          </a:blip>
          <a:srcRect b="0" l="-2734" r="51901" t="0"/>
          <a:stretch/>
        </p:blipFill>
        <p:spPr>
          <a:xfrm>
            <a:off x="-141400" y="0"/>
            <a:ext cx="3121500" cy="1860124"/>
          </a:xfrm>
          <a:prstGeom prst="rect">
            <a:avLst/>
          </a:prstGeom>
          <a:noFill/>
          <a:ln>
            <a:noFill/>
          </a:ln>
        </p:spPr>
      </p:pic>
      <p:pic>
        <p:nvPicPr>
          <p:cNvPr id="425" name="Shape 425"/>
          <p:cNvPicPr preferRelativeResize="0"/>
          <p:nvPr/>
        </p:nvPicPr>
        <p:blipFill>
          <a:blip r:embed="rId4">
            <a:alphaModFix/>
          </a:blip>
          <a:stretch>
            <a:fillRect/>
          </a:stretch>
        </p:blipFill>
        <p:spPr>
          <a:xfrm>
            <a:off x="6268175" y="0"/>
            <a:ext cx="2806425" cy="4022499"/>
          </a:xfrm>
          <a:prstGeom prst="rect">
            <a:avLst/>
          </a:prstGeom>
          <a:noFill/>
          <a:ln>
            <a:noFill/>
          </a:ln>
        </p:spPr>
      </p:pic>
      <p:pic>
        <p:nvPicPr>
          <p:cNvPr id="426" name="Shape 426"/>
          <p:cNvPicPr preferRelativeResize="0"/>
          <p:nvPr/>
        </p:nvPicPr>
        <p:blipFill rotWithShape="1">
          <a:blip r:embed="rId3">
            <a:alphaModFix/>
          </a:blip>
          <a:srcRect b="0" l="51093" r="0" t="0"/>
          <a:stretch/>
        </p:blipFill>
        <p:spPr>
          <a:xfrm>
            <a:off x="2980101" y="0"/>
            <a:ext cx="3003250" cy="1860124"/>
          </a:xfrm>
          <a:prstGeom prst="rect">
            <a:avLst/>
          </a:prstGeom>
          <a:noFill/>
          <a:ln>
            <a:noFill/>
          </a:ln>
        </p:spPr>
      </p:pic>
      <p:sp>
        <p:nvSpPr>
          <p:cNvPr id="427" name="Shape 427"/>
          <p:cNvSpPr txBox="1"/>
          <p:nvPr/>
        </p:nvSpPr>
        <p:spPr>
          <a:xfrm>
            <a:off x="177050" y="2291550"/>
            <a:ext cx="4986299" cy="870300"/>
          </a:xfrm>
          <a:prstGeom prst="rect">
            <a:avLst/>
          </a:prstGeom>
          <a:noFill/>
          <a:ln>
            <a:noFill/>
          </a:ln>
        </p:spPr>
        <p:txBody>
          <a:bodyPr anchorCtr="0" anchor="t" bIns="91425" lIns="91425" rIns="91425" tIns="91425">
            <a:noAutofit/>
          </a:bodyPr>
          <a:lstStyle/>
          <a:p>
            <a:pPr lvl="0" rtl="0">
              <a:spcBef>
                <a:spcPts val="0"/>
              </a:spcBef>
              <a:buNone/>
            </a:pPr>
            <a:r>
              <a:rPr lang="en"/>
              <a:t>Possible Solutions:</a:t>
            </a:r>
          </a:p>
          <a:p>
            <a:pPr indent="-228600" lvl="0" marL="457200" rtl="0">
              <a:spcBef>
                <a:spcPts val="0"/>
              </a:spcBef>
              <a:buChar char="●"/>
            </a:pPr>
            <a:r>
              <a:rPr lang="en"/>
              <a:t>Normalize read coverage (NeatFreq)</a:t>
            </a:r>
          </a:p>
          <a:p>
            <a:pPr indent="-228600" lvl="0" marL="457200" rtl="0">
              <a:spcBef>
                <a:spcPts val="0"/>
              </a:spcBef>
              <a:buChar char="●"/>
            </a:pPr>
            <a:r>
              <a:rPr lang="en"/>
              <a:t>Sliding window to filter out sequencing bias (SWA)</a:t>
            </a:r>
          </a:p>
          <a:p>
            <a:pPr indent="-228600" lvl="0" marL="457200" rtl="0">
              <a:spcBef>
                <a:spcPts val="0"/>
              </a:spcBef>
              <a:buChar char="●"/>
            </a:pPr>
            <a:r>
              <a:rPr lang="en"/>
              <a:t>Bireads (SPAdes, Dr. Pevzner)</a:t>
            </a:r>
          </a:p>
        </p:txBody>
      </p:sp>
      <p:sp>
        <p:nvSpPr>
          <p:cNvPr id="428" name="Shape 428"/>
          <p:cNvSpPr txBox="1"/>
          <p:nvPr/>
        </p:nvSpPr>
        <p:spPr>
          <a:xfrm>
            <a:off x="177050" y="1830650"/>
            <a:ext cx="5739900" cy="745500"/>
          </a:xfrm>
          <a:prstGeom prst="rect">
            <a:avLst/>
          </a:prstGeom>
          <a:noFill/>
          <a:ln>
            <a:noFill/>
          </a:ln>
        </p:spPr>
        <p:txBody>
          <a:bodyPr anchorCtr="0" anchor="t" bIns="91425" lIns="91425" rIns="91425" tIns="91425">
            <a:noAutofit/>
          </a:bodyPr>
          <a:lstStyle/>
          <a:p>
            <a:pPr lvl="0" rtl="0">
              <a:spcBef>
                <a:spcPts val="0"/>
              </a:spcBef>
              <a:buNone/>
            </a:pPr>
            <a:r>
              <a:rPr lang="en"/>
              <a:t>NGS Assemblers do not account for variable coverage well</a:t>
            </a:r>
          </a:p>
          <a:p>
            <a:pPr indent="457200" lvl="0" rtl="0">
              <a:spcBef>
                <a:spcPts val="0"/>
              </a:spcBef>
              <a:buNone/>
            </a:pPr>
            <a:r>
              <a:rPr lang="en"/>
              <a:t>Velvet, ALLPATHS, SOAPdenovo, Euler-__, ABySS (Dr. Birol) </a:t>
            </a:r>
          </a:p>
        </p:txBody>
      </p:sp>
      <p:sp>
        <p:nvSpPr>
          <p:cNvPr id="429" name="Shape 429"/>
          <p:cNvSpPr/>
          <p:nvPr/>
        </p:nvSpPr>
        <p:spPr>
          <a:xfrm>
            <a:off x="8391200" y="71150"/>
            <a:ext cx="637200" cy="23069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430" name="Shape 430"/>
          <p:cNvSpPr txBox="1"/>
          <p:nvPr/>
        </p:nvSpPr>
        <p:spPr>
          <a:xfrm>
            <a:off x="7245225" y="20144"/>
            <a:ext cx="1202399" cy="332699"/>
          </a:xfrm>
          <a:prstGeom prst="rect">
            <a:avLst/>
          </a:prstGeom>
          <a:noFill/>
          <a:ln>
            <a:noFill/>
          </a:ln>
        </p:spPr>
        <p:txBody>
          <a:bodyPr anchorCtr="0" anchor="t" bIns="91425" lIns="91425" rIns="91425" tIns="91425">
            <a:noAutofit/>
          </a:bodyPr>
          <a:lstStyle/>
          <a:p>
            <a:pPr lvl="0" rtl="0" algn="r">
              <a:spcBef>
                <a:spcPts val="0"/>
              </a:spcBef>
              <a:buNone/>
            </a:pPr>
            <a:r>
              <a:rPr lang="en" sz="700"/>
              <a:t>clone-ordered sequence</a:t>
            </a:r>
          </a:p>
          <a:p>
            <a:pPr lvl="0" rtl="0" algn="r">
              <a:spcBef>
                <a:spcPts val="0"/>
              </a:spcBef>
              <a:buNone/>
            </a:pPr>
            <a:r>
              <a:rPr lang="en" sz="700"/>
              <a:t>WGSA data only</a:t>
            </a:r>
          </a:p>
        </p:txBody>
      </p:sp>
      <p:pic>
        <p:nvPicPr>
          <p:cNvPr id="431" name="Shape 431"/>
          <p:cNvPicPr preferRelativeResize="0"/>
          <p:nvPr/>
        </p:nvPicPr>
        <p:blipFill>
          <a:blip r:embed="rId5">
            <a:alphaModFix/>
          </a:blip>
          <a:stretch>
            <a:fillRect/>
          </a:stretch>
        </p:blipFill>
        <p:spPr>
          <a:xfrm>
            <a:off x="20065" y="3407253"/>
            <a:ext cx="4779950" cy="1709492"/>
          </a:xfrm>
          <a:prstGeom prst="rect">
            <a:avLst/>
          </a:prstGeom>
          <a:noFill/>
          <a:ln>
            <a:noFill/>
          </a:ln>
        </p:spPr>
      </p:pic>
      <p:sp>
        <p:nvSpPr>
          <p:cNvPr id="432" name="Shape 432"/>
          <p:cNvSpPr txBox="1"/>
          <p:nvPr/>
        </p:nvSpPr>
        <p:spPr>
          <a:xfrm>
            <a:off x="4779950" y="3970625"/>
            <a:ext cx="4364099" cy="1173000"/>
          </a:xfrm>
          <a:prstGeom prst="rect">
            <a:avLst/>
          </a:prstGeom>
          <a:noFill/>
          <a:ln>
            <a:noFill/>
          </a:ln>
        </p:spPr>
        <p:txBody>
          <a:bodyPr anchorCtr="0" anchor="t" bIns="91425" lIns="91425" rIns="91425" tIns="91425">
            <a:noAutofit/>
          </a:bodyPr>
          <a:lstStyle/>
          <a:p>
            <a:pPr lvl="0" rtl="0">
              <a:spcBef>
                <a:spcPts val="0"/>
              </a:spcBef>
              <a:buClr>
                <a:schemeClr val="dk1"/>
              </a:buClr>
              <a:buSzPct val="183333"/>
              <a:buFont typeface="Arial"/>
              <a:buNone/>
            </a:pPr>
            <a:r>
              <a:rPr lang="en" sz="600"/>
              <a:t>Ekblom, R., Smeds, L., &amp; Ellegren, H. (2014). Patterns of sequencing coverage bias revealed by ultra-deep sequencing of vertebrate mitochondria. BMC Genomics, 15(1), 467. doi:10.1186/1471-2164-15-467</a:t>
            </a:r>
          </a:p>
          <a:p>
            <a:pPr lvl="0" rtl="0">
              <a:spcBef>
                <a:spcPts val="0"/>
              </a:spcBef>
              <a:buClr>
                <a:schemeClr val="dk1"/>
              </a:buClr>
              <a:buSzPct val="183333"/>
              <a:buFont typeface="Arial"/>
              <a:buNone/>
            </a:pPr>
            <a:r>
              <a:rPr lang="en" sz="600"/>
              <a:t>Chen, Y.-C., Liu, T., Yu, C.-H., Chiang, T.-Y., &amp; Hwang, C.-C. (2013). Effects of GC bias in next-generation-sequencing data on de novo genome assembly. PloS One, 8(4), e62856. doi:10.1371/journal.pone.0062856</a:t>
            </a:r>
          </a:p>
          <a:p>
            <a:pPr lvl="0" rtl="0">
              <a:spcBef>
                <a:spcPts val="0"/>
              </a:spcBef>
              <a:buClr>
                <a:schemeClr val="dk1"/>
              </a:buClr>
              <a:buSzPct val="183333"/>
              <a:buFont typeface="Arial"/>
              <a:buNone/>
            </a:pPr>
            <a:r>
              <a:rPr lang="en" sz="600"/>
              <a:t>She, X., Jiang, Z., Clark, R. A., Liu, G., Cheng, Z., Tuzun, E., … Eichler, E. E. (2004). Shotgun sequence assembly and recent segmental duplications within the human genome. Nature, 431(7011), 927–30. doi:10.1038/nature03062</a:t>
            </a:r>
          </a:p>
          <a:p>
            <a:pPr lvl="0" rtl="0">
              <a:spcBef>
                <a:spcPts val="0"/>
              </a:spcBef>
              <a:buClr>
                <a:schemeClr val="dk1"/>
              </a:buClr>
              <a:buSzPct val="183333"/>
              <a:buFont typeface="Arial"/>
              <a:buNone/>
            </a:pPr>
            <a:r>
              <a:rPr lang="en" sz="600"/>
              <a:t>Sims, D., Sudbery, I., Ilott, N. E., Heger, A., &amp; Ponting, C. P. (2014). Sequencing depth and coverage: key considerations in genomic analyses. Nature Reviews. Genetics, 15(2), 121–32. doi:10.1038/nrg3642</a:t>
            </a:r>
          </a:p>
          <a:p>
            <a:pPr lvl="0" rtl="0">
              <a:spcBef>
                <a:spcPts val="0"/>
              </a:spcBef>
              <a:buClr>
                <a:schemeClr val="dk1"/>
              </a:buClr>
              <a:buSzPct val="183333"/>
              <a:buFont typeface="Arial"/>
              <a:buNone/>
            </a:pPr>
            <a:r>
              <a:rPr lang="en" sz="600"/>
              <a:t>Bankevich, A., Nurk, S., Antipov, D., Gurevich, A. A., Dvorkin, M., Kulikov, A. S., … Pevzner, P. A. (2012). SPAdes: a new genome assembly algorithm and its applications to single-cell sequencing. Journal of Computational Biology : A Journal of Computational Molecular Cell Biology, 19(5), 455–77. doi:10.1089/cmb.2012.0021</a:t>
            </a:r>
          </a:p>
          <a:p>
            <a:pPr lvl="0" rtl="0">
              <a:spcBef>
                <a:spcPts val="0"/>
              </a:spcBef>
              <a:buNone/>
            </a:pPr>
            <a:r>
              <a:t/>
            </a:r>
            <a:endParaRPr sz="600"/>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7" name="Shape 437"/>
        <p:cNvGrpSpPr/>
        <p:nvPr/>
      </p:nvGrpSpPr>
      <p:grpSpPr>
        <a:xfrm>
          <a:off x="0" y="0"/>
          <a:ext cx="0" cy="0"/>
          <a:chOff x="0" y="0"/>
          <a:chExt cx="0" cy="0"/>
        </a:xfrm>
      </p:grpSpPr>
      <p:sp>
        <p:nvSpPr>
          <p:cNvPr id="438" name="Shape 438"/>
          <p:cNvSpPr txBox="1"/>
          <p:nvPr>
            <p:ph type="title"/>
          </p:nvPr>
        </p:nvSpPr>
        <p:spPr>
          <a:xfrm>
            <a:off x="457200" y="205978"/>
            <a:ext cx="8229600" cy="8574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t/>
            </a:r>
            <a:endParaRPr b="0" i="0" sz="4400" u="none" cap="none" strike="noStrike">
              <a:solidFill>
                <a:schemeClr val="dk1"/>
              </a:solidFill>
              <a:latin typeface="Calibri"/>
              <a:ea typeface="Calibri"/>
              <a:cs typeface="Calibri"/>
              <a:sym typeface="Calibri"/>
            </a:endParaRPr>
          </a:p>
        </p:txBody>
      </p:sp>
      <p:pic>
        <p:nvPicPr>
          <p:cNvPr id="439" name="Shape 439"/>
          <p:cNvPicPr preferRelativeResize="0"/>
          <p:nvPr/>
        </p:nvPicPr>
        <p:blipFill rotWithShape="1">
          <a:blip r:embed="rId3">
            <a:alphaModFix/>
          </a:blip>
          <a:srcRect b="0" l="0" r="0" t="0"/>
          <a:stretch/>
        </p:blipFill>
        <p:spPr>
          <a:xfrm>
            <a:off x="0" y="9525"/>
            <a:ext cx="9144000" cy="5106000"/>
          </a:xfrm>
          <a:prstGeom prst="rect">
            <a:avLst/>
          </a:prstGeom>
          <a:noFill/>
          <a:ln>
            <a:noFill/>
          </a:ln>
        </p:spPr>
      </p:pic>
      <p:sp>
        <p:nvSpPr>
          <p:cNvPr id="440" name="Shape 440"/>
          <p:cNvSpPr txBox="1"/>
          <p:nvPr/>
        </p:nvSpPr>
        <p:spPr>
          <a:xfrm>
            <a:off x="320571" y="4706591"/>
            <a:ext cx="1466999" cy="2768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 sz="1800" u="none" cap="none" strike="noStrike">
                <a:solidFill>
                  <a:schemeClr val="dk1"/>
                </a:solidFill>
                <a:latin typeface="Calibri"/>
                <a:ea typeface="Calibri"/>
                <a:cs typeface="Calibri"/>
                <a:sym typeface="Calibri"/>
              </a:rPr>
              <a:t>Kajitana 2014</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sp>
        <p:nvSpPr>
          <p:cNvPr id="445" name="Shape 445"/>
          <p:cNvSpPr txBox="1"/>
          <p:nvPr>
            <p:ph type="title"/>
          </p:nvPr>
        </p:nvSpPr>
        <p:spPr>
          <a:xfrm>
            <a:off x="457200" y="205978"/>
            <a:ext cx="8229600" cy="8574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 sz="4400" u="none" cap="none" strike="noStrike">
                <a:solidFill>
                  <a:schemeClr val="dk1"/>
                </a:solidFill>
                <a:latin typeface="Calibri"/>
                <a:ea typeface="Calibri"/>
                <a:cs typeface="Calibri"/>
                <a:sym typeface="Calibri"/>
              </a:rPr>
              <a:t>References:</a:t>
            </a:r>
          </a:p>
        </p:txBody>
      </p:sp>
      <p:sp>
        <p:nvSpPr>
          <p:cNvPr id="446" name="Shape 446"/>
          <p:cNvSpPr txBox="1"/>
          <p:nvPr>
            <p:ph idx="1" type="body"/>
          </p:nvPr>
        </p:nvSpPr>
        <p:spPr>
          <a:xfrm>
            <a:off x="457200" y="1200150"/>
            <a:ext cx="8229600" cy="3394500"/>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dk1"/>
              </a:buClr>
              <a:buSzPct val="100000"/>
              <a:buFont typeface="Arial"/>
              <a:buChar char="•"/>
            </a:pPr>
            <a:r>
              <a:rPr b="0" i="0" lang="en" sz="3200" u="none" cap="none" strike="noStrike">
                <a:solidFill>
                  <a:schemeClr val="dk1"/>
                </a:solidFill>
                <a:latin typeface="Calibri"/>
                <a:ea typeface="Calibri"/>
                <a:cs typeface="Calibri"/>
                <a:sym typeface="Calibri"/>
              </a:rPr>
              <a:t>Kajitani R, Toshimoto K, Noguchi H, Toyoda A, Ogura Y, Okuno M, et al. Efficient de novo assembly of highly heterozygous genomes from whole-genome shotgun short reads. 2014;1384–95. </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0" name="Shape 450"/>
        <p:cNvGrpSpPr/>
        <p:nvPr/>
      </p:nvGrpSpPr>
      <p:grpSpPr>
        <a:xfrm>
          <a:off x="0" y="0"/>
          <a:ext cx="0" cy="0"/>
          <a:chOff x="0" y="0"/>
          <a:chExt cx="0" cy="0"/>
        </a:xfrm>
      </p:grpSpPr>
      <p:sp>
        <p:nvSpPr>
          <p:cNvPr id="451" name="Shape 451"/>
          <p:cNvSpPr txBox="1"/>
          <p:nvPr>
            <p:ph type="title"/>
          </p:nvPr>
        </p:nvSpPr>
        <p:spPr>
          <a:xfrm>
            <a:off x="311700" y="445025"/>
            <a:ext cx="8520599" cy="572699"/>
          </a:xfrm>
          <a:prstGeom prst="rect">
            <a:avLst/>
          </a:prstGeom>
        </p:spPr>
        <p:txBody>
          <a:bodyPr anchorCtr="0" anchor="t" bIns="91425" lIns="91425" rIns="91425" tIns="91425">
            <a:noAutofit/>
          </a:bodyPr>
          <a:lstStyle/>
          <a:p>
            <a:pPr lvl="0" rtl="0" algn="ctr">
              <a:spcBef>
                <a:spcPts val="0"/>
              </a:spcBef>
              <a:buNone/>
            </a:pPr>
            <a:r>
              <a:rPr lang="en"/>
              <a:t>Issues with Repeats in Assembly</a:t>
            </a:r>
          </a:p>
        </p:txBody>
      </p:sp>
      <p:sp>
        <p:nvSpPr>
          <p:cNvPr id="452" name="Shape 452"/>
          <p:cNvSpPr txBox="1"/>
          <p:nvPr/>
        </p:nvSpPr>
        <p:spPr>
          <a:xfrm>
            <a:off x="761875" y="1017725"/>
            <a:ext cx="2399699" cy="1521600"/>
          </a:xfrm>
          <a:prstGeom prst="rect">
            <a:avLst/>
          </a:prstGeom>
          <a:noFill/>
          <a:ln>
            <a:noFill/>
          </a:ln>
        </p:spPr>
        <p:txBody>
          <a:bodyPr anchorCtr="0" anchor="t" bIns="91425" lIns="91425" rIns="91425" tIns="91425">
            <a:noAutofit/>
          </a:bodyPr>
          <a:lstStyle/>
          <a:p>
            <a:pPr lvl="0" rtl="0">
              <a:spcBef>
                <a:spcPts val="0"/>
              </a:spcBef>
              <a:buNone/>
            </a:pPr>
            <a:r>
              <a:rPr lang="en" sz="1800" u="sng"/>
              <a:t>Tandem Repeats</a:t>
            </a:r>
          </a:p>
          <a:p>
            <a:pPr lvl="0" rtl="0">
              <a:spcBef>
                <a:spcPts val="0"/>
              </a:spcBef>
              <a:buNone/>
            </a:pPr>
            <a:r>
              <a:rPr lang="en"/>
              <a:t>Homopolymers - AAAAAAA</a:t>
            </a:r>
          </a:p>
          <a:p>
            <a:pPr lvl="0" rtl="0">
              <a:spcBef>
                <a:spcPts val="0"/>
              </a:spcBef>
              <a:buNone/>
            </a:pPr>
            <a:r>
              <a:rPr lang="en"/>
              <a:t>Polynucleotide - AGAGAG</a:t>
            </a:r>
            <a:br>
              <a:rPr lang="en"/>
            </a:br>
            <a:br>
              <a:rPr lang="en"/>
            </a:br>
            <a:r>
              <a:rPr lang="en"/>
              <a:t>Causes small cycles in graph assembly</a:t>
            </a:r>
          </a:p>
        </p:txBody>
      </p:sp>
      <p:sp>
        <p:nvSpPr>
          <p:cNvPr id="453" name="Shape 453"/>
          <p:cNvSpPr txBox="1"/>
          <p:nvPr/>
        </p:nvSpPr>
        <p:spPr>
          <a:xfrm>
            <a:off x="3325200" y="1017725"/>
            <a:ext cx="2493600" cy="972600"/>
          </a:xfrm>
          <a:prstGeom prst="rect">
            <a:avLst/>
          </a:prstGeom>
          <a:noFill/>
          <a:ln>
            <a:noFill/>
          </a:ln>
        </p:spPr>
        <p:txBody>
          <a:bodyPr anchorCtr="0" anchor="t" bIns="91425" lIns="91425" rIns="91425" tIns="91425">
            <a:noAutofit/>
          </a:bodyPr>
          <a:lstStyle/>
          <a:p>
            <a:pPr lvl="0" rtl="0">
              <a:spcBef>
                <a:spcPts val="0"/>
              </a:spcBef>
              <a:buNone/>
            </a:pPr>
            <a:r>
              <a:rPr lang="en" sz="1800" u="sng"/>
              <a:t>Interspersed Repeats</a:t>
            </a:r>
          </a:p>
          <a:p>
            <a:pPr lvl="0" rtl="0">
              <a:spcBef>
                <a:spcPts val="0"/>
              </a:spcBef>
              <a:buNone/>
            </a:pPr>
            <a:r>
              <a:rPr lang="en"/>
              <a:t>LTRs, SINEs and LINEs</a:t>
            </a:r>
          </a:p>
        </p:txBody>
      </p:sp>
      <p:sp>
        <p:nvSpPr>
          <p:cNvPr id="454" name="Shape 454"/>
          <p:cNvSpPr txBox="1"/>
          <p:nvPr/>
        </p:nvSpPr>
        <p:spPr>
          <a:xfrm>
            <a:off x="5982425" y="1017725"/>
            <a:ext cx="2493600" cy="3766499"/>
          </a:xfrm>
          <a:prstGeom prst="rect">
            <a:avLst/>
          </a:prstGeom>
          <a:noFill/>
          <a:ln>
            <a:noFill/>
          </a:ln>
        </p:spPr>
        <p:txBody>
          <a:bodyPr anchorCtr="0" anchor="t" bIns="91425" lIns="91425" rIns="91425" tIns="91425">
            <a:noAutofit/>
          </a:bodyPr>
          <a:lstStyle/>
          <a:p>
            <a:pPr lvl="0" rtl="0">
              <a:spcBef>
                <a:spcPts val="0"/>
              </a:spcBef>
              <a:buNone/>
            </a:pPr>
            <a:r>
              <a:rPr lang="en" sz="1800" u="sng"/>
              <a:t>Palindromes</a:t>
            </a:r>
          </a:p>
          <a:p>
            <a:pPr lvl="0" rtl="0">
              <a:spcBef>
                <a:spcPts val="0"/>
              </a:spcBef>
              <a:buNone/>
            </a:pPr>
            <a:r>
              <a:rPr lang="en">
                <a:solidFill>
                  <a:srgbClr val="252525"/>
                </a:solidFill>
                <a:highlight>
                  <a:srgbClr val="FFFFFF"/>
                </a:highlight>
              </a:rPr>
              <a:t>5’-GAATTC-3’</a:t>
            </a:r>
          </a:p>
          <a:p>
            <a:pPr lvl="0" rtl="0">
              <a:spcBef>
                <a:spcPts val="0"/>
              </a:spcBef>
              <a:buNone/>
            </a:pPr>
            <a:r>
              <a:rPr lang="en">
                <a:solidFill>
                  <a:srgbClr val="252525"/>
                </a:solidFill>
                <a:highlight>
                  <a:srgbClr val="FFFFFF"/>
                </a:highlight>
              </a:rPr>
              <a:t>3’-CTTAAG-5’</a:t>
            </a:r>
          </a:p>
          <a:p>
            <a:pPr lvl="0" rtl="0">
              <a:spcBef>
                <a:spcPts val="0"/>
              </a:spcBef>
              <a:buNone/>
            </a:pPr>
            <a:br>
              <a:rPr lang="en">
                <a:solidFill>
                  <a:srgbClr val="252525"/>
                </a:solidFill>
                <a:highlight>
                  <a:srgbClr val="FFFFFF"/>
                </a:highlight>
              </a:rPr>
            </a:br>
            <a:r>
              <a:rPr lang="en">
                <a:solidFill>
                  <a:srgbClr val="252525"/>
                </a:solidFill>
                <a:highlight>
                  <a:srgbClr val="FFFFFF"/>
                </a:highlight>
              </a:rPr>
              <a:t>Causes graph assembly fold onto itself</a:t>
            </a:r>
            <a:br>
              <a:rPr lang="en">
                <a:solidFill>
                  <a:srgbClr val="252525"/>
                </a:solidFill>
                <a:highlight>
                  <a:srgbClr val="FFFFFF"/>
                </a:highlight>
              </a:rPr>
            </a:br>
            <a:br>
              <a:rPr lang="en">
                <a:solidFill>
                  <a:srgbClr val="252525"/>
                </a:solidFill>
                <a:highlight>
                  <a:srgbClr val="FFFFFF"/>
                </a:highlight>
              </a:rPr>
            </a:br>
            <a:r>
              <a:rPr lang="en">
                <a:solidFill>
                  <a:srgbClr val="252525"/>
                </a:solidFill>
                <a:highlight>
                  <a:srgbClr val="FFFFFF"/>
                </a:highlight>
              </a:rPr>
              <a:t>Velvet requires that k-mers be odd-numbered</a:t>
            </a:r>
          </a:p>
        </p:txBody>
      </p:sp>
      <p:grpSp>
        <p:nvGrpSpPr>
          <p:cNvPr id="455" name="Shape 455"/>
          <p:cNvGrpSpPr/>
          <p:nvPr/>
        </p:nvGrpSpPr>
        <p:grpSpPr>
          <a:xfrm>
            <a:off x="3562800" y="2447525"/>
            <a:ext cx="2018400" cy="1521600"/>
            <a:chOff x="3562800" y="1990325"/>
            <a:chExt cx="2018400" cy="1521600"/>
          </a:xfrm>
        </p:grpSpPr>
        <p:sp>
          <p:nvSpPr>
            <p:cNvPr id="456" name="Shape 456"/>
            <p:cNvSpPr/>
            <p:nvPr/>
          </p:nvSpPr>
          <p:spPr>
            <a:xfrm>
              <a:off x="3562800" y="1990325"/>
              <a:ext cx="494400" cy="454800"/>
            </a:xfrm>
            <a:prstGeom prst="rect">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57" name="Shape 457"/>
            <p:cNvSpPr/>
            <p:nvPr/>
          </p:nvSpPr>
          <p:spPr>
            <a:xfrm>
              <a:off x="5086800" y="1990325"/>
              <a:ext cx="494400" cy="454800"/>
            </a:xfrm>
            <a:prstGeom prst="rect">
              <a:avLst/>
            </a:prstGeom>
            <a:solidFill>
              <a:srgbClr val="FF9900"/>
            </a:solidFill>
            <a:ln cap="flat" cmpd="sng" w="952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58" name="Shape 458"/>
            <p:cNvSpPr/>
            <p:nvPr/>
          </p:nvSpPr>
          <p:spPr>
            <a:xfrm>
              <a:off x="3562800" y="3057125"/>
              <a:ext cx="494400" cy="454800"/>
            </a:xfrm>
            <a:prstGeom prst="rect">
              <a:avLst/>
            </a:prstGeom>
            <a:solidFill>
              <a:srgbClr val="00FF00"/>
            </a:solidFill>
            <a:ln cap="flat" cmpd="sng" w="9525">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59" name="Shape 459"/>
            <p:cNvSpPr/>
            <p:nvPr/>
          </p:nvSpPr>
          <p:spPr>
            <a:xfrm>
              <a:off x="5086800" y="3057125"/>
              <a:ext cx="494400" cy="454800"/>
            </a:xfrm>
            <a:prstGeom prst="rect">
              <a:avLst/>
            </a:prstGeom>
            <a:solidFill>
              <a:srgbClr val="0000FF"/>
            </a:solid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0" name="Shape 460"/>
            <p:cNvSpPr/>
            <p:nvPr/>
          </p:nvSpPr>
          <p:spPr>
            <a:xfrm>
              <a:off x="4324800" y="2523725"/>
              <a:ext cx="494400" cy="454800"/>
            </a:xfrm>
            <a:prstGeom prst="rect">
              <a:avLst/>
            </a:prstGeom>
            <a:solidFill>
              <a:schemeClr val="lt2"/>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R1R2</a:t>
              </a:r>
            </a:p>
          </p:txBody>
        </p:sp>
        <p:cxnSp>
          <p:nvCxnSpPr>
            <p:cNvPr id="461" name="Shape 461"/>
            <p:cNvCxnSpPr>
              <a:stCxn id="456" idx="3"/>
              <a:endCxn id="460" idx="1"/>
            </p:cNvCxnSpPr>
            <p:nvPr/>
          </p:nvCxnSpPr>
          <p:spPr>
            <a:xfrm>
              <a:off x="4057200" y="2217725"/>
              <a:ext cx="267600" cy="533400"/>
            </a:xfrm>
            <a:prstGeom prst="straightConnector1">
              <a:avLst/>
            </a:prstGeom>
            <a:noFill/>
            <a:ln cap="flat" cmpd="sng" w="19050">
              <a:solidFill>
                <a:schemeClr val="dk2"/>
              </a:solidFill>
              <a:prstDash val="solid"/>
              <a:round/>
              <a:headEnd len="lg" w="lg" type="none"/>
              <a:tailEnd len="lg" w="lg" type="triangle"/>
            </a:ln>
          </p:spPr>
        </p:cxnSp>
        <p:cxnSp>
          <p:nvCxnSpPr>
            <p:cNvPr id="462" name="Shape 462"/>
            <p:cNvCxnSpPr>
              <a:stCxn id="458" idx="3"/>
              <a:endCxn id="460" idx="1"/>
            </p:cNvCxnSpPr>
            <p:nvPr/>
          </p:nvCxnSpPr>
          <p:spPr>
            <a:xfrm flipH="1" rot="10800000">
              <a:off x="4057200" y="2751125"/>
              <a:ext cx="267600" cy="533400"/>
            </a:xfrm>
            <a:prstGeom prst="straightConnector1">
              <a:avLst/>
            </a:prstGeom>
            <a:noFill/>
            <a:ln cap="flat" cmpd="sng" w="19050">
              <a:solidFill>
                <a:schemeClr val="dk2"/>
              </a:solidFill>
              <a:prstDash val="solid"/>
              <a:round/>
              <a:headEnd len="lg" w="lg" type="none"/>
              <a:tailEnd len="lg" w="lg" type="triangle"/>
            </a:ln>
          </p:spPr>
        </p:cxnSp>
        <p:cxnSp>
          <p:nvCxnSpPr>
            <p:cNvPr id="463" name="Shape 463"/>
            <p:cNvCxnSpPr>
              <a:stCxn id="460" idx="3"/>
              <a:endCxn id="457" idx="1"/>
            </p:cNvCxnSpPr>
            <p:nvPr/>
          </p:nvCxnSpPr>
          <p:spPr>
            <a:xfrm flipH="1" rot="10800000">
              <a:off x="4819200" y="2217725"/>
              <a:ext cx="267600" cy="533400"/>
            </a:xfrm>
            <a:prstGeom prst="straightConnector1">
              <a:avLst/>
            </a:prstGeom>
            <a:noFill/>
            <a:ln cap="flat" cmpd="sng" w="19050">
              <a:solidFill>
                <a:schemeClr val="dk2"/>
              </a:solidFill>
              <a:prstDash val="solid"/>
              <a:round/>
              <a:headEnd len="lg" w="lg" type="none"/>
              <a:tailEnd len="lg" w="lg" type="triangle"/>
            </a:ln>
          </p:spPr>
        </p:cxnSp>
        <p:cxnSp>
          <p:nvCxnSpPr>
            <p:cNvPr id="464" name="Shape 464"/>
            <p:cNvCxnSpPr>
              <a:stCxn id="460" idx="3"/>
              <a:endCxn id="459" idx="1"/>
            </p:cNvCxnSpPr>
            <p:nvPr/>
          </p:nvCxnSpPr>
          <p:spPr>
            <a:xfrm>
              <a:off x="4819200" y="2751125"/>
              <a:ext cx="267600" cy="533400"/>
            </a:xfrm>
            <a:prstGeom prst="straightConnector1">
              <a:avLst/>
            </a:prstGeom>
            <a:noFill/>
            <a:ln cap="flat" cmpd="sng" w="19050">
              <a:solidFill>
                <a:schemeClr val="dk2"/>
              </a:solidFill>
              <a:prstDash val="solid"/>
              <a:round/>
              <a:headEnd len="lg" w="lg" type="none"/>
              <a:tailEnd len="lg" w="lg" type="triangle"/>
            </a:ln>
          </p:spPr>
        </p:cxnSp>
      </p:grpSp>
      <p:grpSp>
        <p:nvGrpSpPr>
          <p:cNvPr id="465" name="Shape 465"/>
          <p:cNvGrpSpPr/>
          <p:nvPr/>
        </p:nvGrpSpPr>
        <p:grpSpPr>
          <a:xfrm>
            <a:off x="3325200" y="1781225"/>
            <a:ext cx="2175475" cy="101100"/>
            <a:chOff x="2765825" y="4066800"/>
            <a:chExt cx="2175475" cy="101100"/>
          </a:xfrm>
        </p:grpSpPr>
        <p:sp>
          <p:nvSpPr>
            <p:cNvPr id="466" name="Shape 466"/>
            <p:cNvSpPr/>
            <p:nvPr/>
          </p:nvSpPr>
          <p:spPr>
            <a:xfrm>
              <a:off x="3002525" y="4066800"/>
              <a:ext cx="560400" cy="101100"/>
            </a:xfrm>
            <a:prstGeom prst="rect">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7" name="Shape 467"/>
            <p:cNvSpPr/>
            <p:nvPr/>
          </p:nvSpPr>
          <p:spPr>
            <a:xfrm>
              <a:off x="4123200" y="4066800"/>
              <a:ext cx="560400" cy="101100"/>
            </a:xfrm>
            <a:prstGeom prst="rect">
              <a:avLst/>
            </a:prstGeom>
            <a:solidFill>
              <a:srgbClr val="FF9900"/>
            </a:solidFill>
            <a:ln cap="flat" cmpd="sng" w="952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68" name="Shape 468"/>
            <p:cNvCxnSpPr>
              <a:stCxn id="466" idx="1"/>
            </p:cNvCxnSpPr>
            <p:nvPr/>
          </p:nvCxnSpPr>
          <p:spPr>
            <a:xfrm rot="10800000">
              <a:off x="2765825" y="4117350"/>
              <a:ext cx="236700" cy="0"/>
            </a:xfrm>
            <a:prstGeom prst="straightConnector1">
              <a:avLst/>
            </a:prstGeom>
            <a:noFill/>
            <a:ln cap="flat" cmpd="sng" w="9525">
              <a:solidFill>
                <a:schemeClr val="dk2"/>
              </a:solidFill>
              <a:prstDash val="solid"/>
              <a:round/>
              <a:headEnd len="lg" w="lg" type="none"/>
              <a:tailEnd len="lg" w="lg" type="none"/>
            </a:ln>
          </p:spPr>
        </p:cxnSp>
        <p:cxnSp>
          <p:nvCxnSpPr>
            <p:cNvPr id="469" name="Shape 469"/>
            <p:cNvCxnSpPr>
              <a:stCxn id="467" idx="3"/>
            </p:cNvCxnSpPr>
            <p:nvPr/>
          </p:nvCxnSpPr>
          <p:spPr>
            <a:xfrm>
              <a:off x="4683600" y="4117350"/>
              <a:ext cx="257700" cy="0"/>
            </a:xfrm>
            <a:prstGeom prst="straightConnector1">
              <a:avLst/>
            </a:prstGeom>
            <a:noFill/>
            <a:ln cap="flat" cmpd="sng" w="9525">
              <a:solidFill>
                <a:schemeClr val="dk2"/>
              </a:solidFill>
              <a:prstDash val="solid"/>
              <a:round/>
              <a:headEnd len="lg" w="lg" type="none"/>
              <a:tailEnd len="lg" w="lg" type="none"/>
            </a:ln>
          </p:spPr>
        </p:cxnSp>
        <p:sp>
          <p:nvSpPr>
            <p:cNvPr id="470" name="Shape 470"/>
            <p:cNvSpPr/>
            <p:nvPr/>
          </p:nvSpPr>
          <p:spPr>
            <a:xfrm>
              <a:off x="3562800" y="4066800"/>
              <a:ext cx="560400" cy="101100"/>
            </a:xfrm>
            <a:prstGeom prst="rect">
              <a:avLst/>
            </a:prstGeom>
            <a:solidFill>
              <a:schemeClr val="lt2"/>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471" name="Shape 471"/>
          <p:cNvGrpSpPr/>
          <p:nvPr/>
        </p:nvGrpSpPr>
        <p:grpSpPr>
          <a:xfrm>
            <a:off x="3649625" y="2038175"/>
            <a:ext cx="2169175" cy="101100"/>
            <a:chOff x="2775425" y="4236675"/>
            <a:chExt cx="2169175" cy="101100"/>
          </a:xfrm>
        </p:grpSpPr>
        <p:sp>
          <p:nvSpPr>
            <p:cNvPr id="472" name="Shape 472"/>
            <p:cNvSpPr/>
            <p:nvPr/>
          </p:nvSpPr>
          <p:spPr>
            <a:xfrm>
              <a:off x="3002525" y="4236675"/>
              <a:ext cx="560400" cy="101100"/>
            </a:xfrm>
            <a:prstGeom prst="rect">
              <a:avLst/>
            </a:prstGeom>
            <a:solidFill>
              <a:srgbClr val="00FF00"/>
            </a:solidFill>
            <a:ln cap="flat" cmpd="sng" w="9525">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3" name="Shape 473"/>
            <p:cNvSpPr/>
            <p:nvPr/>
          </p:nvSpPr>
          <p:spPr>
            <a:xfrm>
              <a:off x="4123200" y="4236675"/>
              <a:ext cx="560400" cy="101100"/>
            </a:xfrm>
            <a:prstGeom prst="rect">
              <a:avLst/>
            </a:prstGeom>
            <a:solidFill>
              <a:srgbClr val="0000FF"/>
            </a:solid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74" name="Shape 474"/>
            <p:cNvCxnSpPr>
              <a:stCxn id="472" idx="1"/>
            </p:cNvCxnSpPr>
            <p:nvPr/>
          </p:nvCxnSpPr>
          <p:spPr>
            <a:xfrm rot="10800000">
              <a:off x="2775425" y="4287225"/>
              <a:ext cx="227100" cy="0"/>
            </a:xfrm>
            <a:prstGeom prst="straightConnector1">
              <a:avLst/>
            </a:prstGeom>
            <a:noFill/>
            <a:ln cap="flat" cmpd="sng" w="9525">
              <a:solidFill>
                <a:schemeClr val="dk2"/>
              </a:solidFill>
              <a:prstDash val="solid"/>
              <a:round/>
              <a:headEnd len="lg" w="lg" type="none"/>
              <a:tailEnd len="lg" w="lg" type="none"/>
            </a:ln>
          </p:spPr>
        </p:cxnSp>
        <p:cxnSp>
          <p:nvCxnSpPr>
            <p:cNvPr id="475" name="Shape 475"/>
            <p:cNvCxnSpPr>
              <a:stCxn id="473" idx="3"/>
            </p:cNvCxnSpPr>
            <p:nvPr/>
          </p:nvCxnSpPr>
          <p:spPr>
            <a:xfrm>
              <a:off x="4683600" y="4287225"/>
              <a:ext cx="261000" cy="0"/>
            </a:xfrm>
            <a:prstGeom prst="straightConnector1">
              <a:avLst/>
            </a:prstGeom>
            <a:noFill/>
            <a:ln cap="flat" cmpd="sng" w="9525">
              <a:solidFill>
                <a:schemeClr val="dk2"/>
              </a:solidFill>
              <a:prstDash val="solid"/>
              <a:round/>
              <a:headEnd len="lg" w="lg" type="none"/>
              <a:tailEnd len="lg" w="lg" type="none"/>
            </a:ln>
          </p:spPr>
        </p:cxnSp>
        <p:sp>
          <p:nvSpPr>
            <p:cNvPr id="476" name="Shape 476"/>
            <p:cNvSpPr/>
            <p:nvPr/>
          </p:nvSpPr>
          <p:spPr>
            <a:xfrm>
              <a:off x="3562800" y="4236675"/>
              <a:ext cx="560400" cy="101100"/>
            </a:xfrm>
            <a:prstGeom prst="rect">
              <a:avLst/>
            </a:prstGeom>
            <a:solidFill>
              <a:schemeClr val="lt2"/>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477" name="Shape 477"/>
          <p:cNvGrpSpPr/>
          <p:nvPr/>
        </p:nvGrpSpPr>
        <p:grpSpPr>
          <a:xfrm>
            <a:off x="3484262" y="4225925"/>
            <a:ext cx="2175475" cy="101100"/>
            <a:chOff x="2765825" y="4066800"/>
            <a:chExt cx="2175475" cy="101100"/>
          </a:xfrm>
        </p:grpSpPr>
        <p:sp>
          <p:nvSpPr>
            <p:cNvPr id="478" name="Shape 478"/>
            <p:cNvSpPr/>
            <p:nvPr/>
          </p:nvSpPr>
          <p:spPr>
            <a:xfrm>
              <a:off x="3002525" y="4066800"/>
              <a:ext cx="560400" cy="101100"/>
            </a:xfrm>
            <a:prstGeom prst="rect">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479" name="Shape 479"/>
            <p:cNvSpPr/>
            <p:nvPr/>
          </p:nvSpPr>
          <p:spPr>
            <a:xfrm>
              <a:off x="4123200" y="4066800"/>
              <a:ext cx="560400" cy="101100"/>
            </a:xfrm>
            <a:prstGeom prst="rect">
              <a:avLst/>
            </a:prstGeom>
            <a:solidFill>
              <a:srgbClr val="FF9900"/>
            </a:solidFill>
            <a:ln cap="flat" cmpd="sng" w="952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80" name="Shape 480"/>
            <p:cNvCxnSpPr>
              <a:stCxn id="478" idx="1"/>
            </p:cNvCxnSpPr>
            <p:nvPr/>
          </p:nvCxnSpPr>
          <p:spPr>
            <a:xfrm rot="10800000">
              <a:off x="2765825" y="4117350"/>
              <a:ext cx="236700" cy="0"/>
            </a:xfrm>
            <a:prstGeom prst="straightConnector1">
              <a:avLst/>
            </a:prstGeom>
            <a:noFill/>
            <a:ln cap="flat" cmpd="sng" w="9525">
              <a:solidFill>
                <a:schemeClr val="dk2"/>
              </a:solidFill>
              <a:prstDash val="solid"/>
              <a:round/>
              <a:headEnd len="lg" w="lg" type="none"/>
              <a:tailEnd len="lg" w="lg" type="none"/>
            </a:ln>
          </p:spPr>
        </p:cxnSp>
        <p:cxnSp>
          <p:nvCxnSpPr>
            <p:cNvPr id="481" name="Shape 481"/>
            <p:cNvCxnSpPr>
              <a:stCxn id="479" idx="3"/>
            </p:cNvCxnSpPr>
            <p:nvPr/>
          </p:nvCxnSpPr>
          <p:spPr>
            <a:xfrm>
              <a:off x="4683600" y="4117350"/>
              <a:ext cx="257700" cy="0"/>
            </a:xfrm>
            <a:prstGeom prst="straightConnector1">
              <a:avLst/>
            </a:prstGeom>
            <a:noFill/>
            <a:ln cap="flat" cmpd="sng" w="9525">
              <a:solidFill>
                <a:schemeClr val="dk2"/>
              </a:solidFill>
              <a:prstDash val="solid"/>
              <a:round/>
              <a:headEnd len="lg" w="lg" type="none"/>
              <a:tailEnd len="lg" w="lg" type="none"/>
            </a:ln>
          </p:spPr>
        </p:cxnSp>
        <p:sp>
          <p:nvSpPr>
            <p:cNvPr id="482" name="Shape 482"/>
            <p:cNvSpPr/>
            <p:nvPr/>
          </p:nvSpPr>
          <p:spPr>
            <a:xfrm>
              <a:off x="3562800" y="4066800"/>
              <a:ext cx="560400" cy="101100"/>
            </a:xfrm>
            <a:prstGeom prst="rect">
              <a:avLst/>
            </a:prstGeom>
            <a:solidFill>
              <a:schemeClr val="lt2"/>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483" name="Shape 483"/>
          <p:cNvGrpSpPr/>
          <p:nvPr/>
        </p:nvGrpSpPr>
        <p:grpSpPr>
          <a:xfrm>
            <a:off x="3484262" y="4454525"/>
            <a:ext cx="2175475" cy="101100"/>
            <a:chOff x="2765825" y="4066800"/>
            <a:chExt cx="2175475" cy="101100"/>
          </a:xfrm>
        </p:grpSpPr>
        <p:sp>
          <p:nvSpPr>
            <p:cNvPr id="484" name="Shape 484"/>
            <p:cNvSpPr/>
            <p:nvPr/>
          </p:nvSpPr>
          <p:spPr>
            <a:xfrm>
              <a:off x="3002525" y="4066800"/>
              <a:ext cx="560400" cy="101100"/>
            </a:xfrm>
            <a:prstGeom prst="rect">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485" name="Shape 485"/>
            <p:cNvSpPr/>
            <p:nvPr/>
          </p:nvSpPr>
          <p:spPr>
            <a:xfrm>
              <a:off x="4123200" y="4066800"/>
              <a:ext cx="560400" cy="101100"/>
            </a:xfrm>
            <a:prstGeom prst="rect">
              <a:avLst/>
            </a:prstGeom>
            <a:solidFill>
              <a:srgbClr val="0000FF"/>
            </a:solid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86" name="Shape 486"/>
            <p:cNvCxnSpPr>
              <a:stCxn id="484" idx="1"/>
            </p:cNvCxnSpPr>
            <p:nvPr/>
          </p:nvCxnSpPr>
          <p:spPr>
            <a:xfrm rot="10800000">
              <a:off x="2765825" y="4117350"/>
              <a:ext cx="236700" cy="0"/>
            </a:xfrm>
            <a:prstGeom prst="straightConnector1">
              <a:avLst/>
            </a:prstGeom>
            <a:noFill/>
            <a:ln cap="flat" cmpd="sng" w="9525">
              <a:solidFill>
                <a:schemeClr val="dk2"/>
              </a:solidFill>
              <a:prstDash val="solid"/>
              <a:round/>
              <a:headEnd len="lg" w="lg" type="none"/>
              <a:tailEnd len="lg" w="lg" type="none"/>
            </a:ln>
          </p:spPr>
        </p:cxnSp>
        <p:cxnSp>
          <p:nvCxnSpPr>
            <p:cNvPr id="487" name="Shape 487"/>
            <p:cNvCxnSpPr>
              <a:stCxn id="485" idx="3"/>
            </p:cNvCxnSpPr>
            <p:nvPr/>
          </p:nvCxnSpPr>
          <p:spPr>
            <a:xfrm>
              <a:off x="4683600" y="4117350"/>
              <a:ext cx="257700" cy="0"/>
            </a:xfrm>
            <a:prstGeom prst="straightConnector1">
              <a:avLst/>
            </a:prstGeom>
            <a:noFill/>
            <a:ln cap="flat" cmpd="sng" w="9525">
              <a:solidFill>
                <a:schemeClr val="dk2"/>
              </a:solidFill>
              <a:prstDash val="solid"/>
              <a:round/>
              <a:headEnd len="lg" w="lg" type="none"/>
              <a:tailEnd len="lg" w="lg" type="none"/>
            </a:ln>
          </p:spPr>
        </p:cxnSp>
        <p:sp>
          <p:nvSpPr>
            <p:cNvPr id="488" name="Shape 488"/>
            <p:cNvSpPr/>
            <p:nvPr/>
          </p:nvSpPr>
          <p:spPr>
            <a:xfrm>
              <a:off x="3562800" y="4066800"/>
              <a:ext cx="560400" cy="101100"/>
            </a:xfrm>
            <a:prstGeom prst="rect">
              <a:avLst/>
            </a:prstGeom>
            <a:solidFill>
              <a:schemeClr val="lt2"/>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489" name="Shape 489"/>
          <p:cNvGrpSpPr/>
          <p:nvPr/>
        </p:nvGrpSpPr>
        <p:grpSpPr>
          <a:xfrm>
            <a:off x="3484262" y="4683125"/>
            <a:ext cx="2175475" cy="101100"/>
            <a:chOff x="2765825" y="4066800"/>
            <a:chExt cx="2175475" cy="101100"/>
          </a:xfrm>
        </p:grpSpPr>
        <p:sp>
          <p:nvSpPr>
            <p:cNvPr id="490" name="Shape 490"/>
            <p:cNvSpPr/>
            <p:nvPr/>
          </p:nvSpPr>
          <p:spPr>
            <a:xfrm>
              <a:off x="3002525" y="4066800"/>
              <a:ext cx="560400" cy="101100"/>
            </a:xfrm>
            <a:prstGeom prst="rect">
              <a:avLst/>
            </a:prstGeom>
            <a:solidFill>
              <a:srgbClr val="00FF00"/>
            </a:solidFill>
            <a:ln cap="flat" cmpd="sng" w="9525">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491" name="Shape 491"/>
            <p:cNvSpPr/>
            <p:nvPr/>
          </p:nvSpPr>
          <p:spPr>
            <a:xfrm>
              <a:off x="4123200" y="4066800"/>
              <a:ext cx="560400" cy="101100"/>
            </a:xfrm>
            <a:prstGeom prst="rect">
              <a:avLst/>
            </a:prstGeom>
            <a:solidFill>
              <a:srgbClr val="FF9900"/>
            </a:solidFill>
            <a:ln cap="flat" cmpd="sng" w="952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92" name="Shape 492"/>
            <p:cNvCxnSpPr>
              <a:stCxn id="490" idx="1"/>
            </p:cNvCxnSpPr>
            <p:nvPr/>
          </p:nvCxnSpPr>
          <p:spPr>
            <a:xfrm rot="10800000">
              <a:off x="2765825" y="4117350"/>
              <a:ext cx="236700" cy="0"/>
            </a:xfrm>
            <a:prstGeom prst="straightConnector1">
              <a:avLst/>
            </a:prstGeom>
            <a:noFill/>
            <a:ln cap="flat" cmpd="sng" w="9525">
              <a:solidFill>
                <a:schemeClr val="dk2"/>
              </a:solidFill>
              <a:prstDash val="solid"/>
              <a:round/>
              <a:headEnd len="lg" w="lg" type="none"/>
              <a:tailEnd len="lg" w="lg" type="none"/>
            </a:ln>
          </p:spPr>
        </p:cxnSp>
        <p:cxnSp>
          <p:nvCxnSpPr>
            <p:cNvPr id="493" name="Shape 493"/>
            <p:cNvCxnSpPr>
              <a:stCxn id="491" idx="3"/>
            </p:cNvCxnSpPr>
            <p:nvPr/>
          </p:nvCxnSpPr>
          <p:spPr>
            <a:xfrm>
              <a:off x="4683600" y="4117350"/>
              <a:ext cx="257700" cy="0"/>
            </a:xfrm>
            <a:prstGeom prst="straightConnector1">
              <a:avLst/>
            </a:prstGeom>
            <a:noFill/>
            <a:ln cap="flat" cmpd="sng" w="9525">
              <a:solidFill>
                <a:schemeClr val="dk2"/>
              </a:solidFill>
              <a:prstDash val="solid"/>
              <a:round/>
              <a:headEnd len="lg" w="lg" type="none"/>
              <a:tailEnd len="lg" w="lg" type="none"/>
            </a:ln>
          </p:spPr>
        </p:cxnSp>
        <p:sp>
          <p:nvSpPr>
            <p:cNvPr id="494" name="Shape 494"/>
            <p:cNvSpPr/>
            <p:nvPr/>
          </p:nvSpPr>
          <p:spPr>
            <a:xfrm>
              <a:off x="3562800" y="4066800"/>
              <a:ext cx="560400" cy="101100"/>
            </a:xfrm>
            <a:prstGeom prst="rect">
              <a:avLst/>
            </a:prstGeom>
            <a:solidFill>
              <a:schemeClr val="lt2"/>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495" name="Shape 495"/>
          <p:cNvGrpSpPr/>
          <p:nvPr/>
        </p:nvGrpSpPr>
        <p:grpSpPr>
          <a:xfrm>
            <a:off x="3484262" y="4911725"/>
            <a:ext cx="2175475" cy="101100"/>
            <a:chOff x="2765825" y="4066800"/>
            <a:chExt cx="2175475" cy="101100"/>
          </a:xfrm>
        </p:grpSpPr>
        <p:sp>
          <p:nvSpPr>
            <p:cNvPr id="496" name="Shape 496"/>
            <p:cNvSpPr/>
            <p:nvPr/>
          </p:nvSpPr>
          <p:spPr>
            <a:xfrm>
              <a:off x="3002525" y="4066800"/>
              <a:ext cx="560400" cy="101100"/>
            </a:xfrm>
            <a:prstGeom prst="rect">
              <a:avLst/>
            </a:prstGeom>
            <a:solidFill>
              <a:srgbClr val="00FF00"/>
            </a:solidFill>
            <a:ln cap="flat" cmpd="sng" w="9525">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497" name="Shape 497"/>
            <p:cNvSpPr/>
            <p:nvPr/>
          </p:nvSpPr>
          <p:spPr>
            <a:xfrm>
              <a:off x="4123200" y="4066800"/>
              <a:ext cx="560400" cy="101100"/>
            </a:xfrm>
            <a:prstGeom prst="rect">
              <a:avLst/>
            </a:prstGeom>
            <a:solidFill>
              <a:srgbClr val="0000FF"/>
            </a:solid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98" name="Shape 498"/>
            <p:cNvCxnSpPr>
              <a:stCxn id="496" idx="1"/>
            </p:cNvCxnSpPr>
            <p:nvPr/>
          </p:nvCxnSpPr>
          <p:spPr>
            <a:xfrm rot="10800000">
              <a:off x="2765825" y="4117350"/>
              <a:ext cx="236700" cy="0"/>
            </a:xfrm>
            <a:prstGeom prst="straightConnector1">
              <a:avLst/>
            </a:prstGeom>
            <a:noFill/>
            <a:ln cap="flat" cmpd="sng" w="9525">
              <a:solidFill>
                <a:schemeClr val="dk2"/>
              </a:solidFill>
              <a:prstDash val="solid"/>
              <a:round/>
              <a:headEnd len="lg" w="lg" type="none"/>
              <a:tailEnd len="lg" w="lg" type="none"/>
            </a:ln>
          </p:spPr>
        </p:cxnSp>
        <p:cxnSp>
          <p:nvCxnSpPr>
            <p:cNvPr id="499" name="Shape 499"/>
            <p:cNvCxnSpPr>
              <a:stCxn id="497" idx="3"/>
            </p:cNvCxnSpPr>
            <p:nvPr/>
          </p:nvCxnSpPr>
          <p:spPr>
            <a:xfrm>
              <a:off x="4683600" y="4117350"/>
              <a:ext cx="257700" cy="0"/>
            </a:xfrm>
            <a:prstGeom prst="straightConnector1">
              <a:avLst/>
            </a:prstGeom>
            <a:noFill/>
            <a:ln cap="flat" cmpd="sng" w="9525">
              <a:solidFill>
                <a:schemeClr val="dk2"/>
              </a:solidFill>
              <a:prstDash val="solid"/>
              <a:round/>
              <a:headEnd len="lg" w="lg" type="none"/>
              <a:tailEnd len="lg" w="lg" type="none"/>
            </a:ln>
          </p:spPr>
        </p:cxnSp>
        <p:sp>
          <p:nvSpPr>
            <p:cNvPr id="500" name="Shape 500"/>
            <p:cNvSpPr/>
            <p:nvPr/>
          </p:nvSpPr>
          <p:spPr>
            <a:xfrm>
              <a:off x="3562800" y="4066800"/>
              <a:ext cx="560400" cy="101100"/>
            </a:xfrm>
            <a:prstGeom prst="rect">
              <a:avLst/>
            </a:prstGeom>
            <a:solidFill>
              <a:schemeClr val="lt2"/>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501" name="Shape 501"/>
          <p:cNvSpPr txBox="1"/>
          <p:nvPr/>
        </p:nvSpPr>
        <p:spPr>
          <a:xfrm>
            <a:off x="788800" y="2776750"/>
            <a:ext cx="2018400" cy="290399"/>
          </a:xfrm>
          <a:prstGeom prst="rect">
            <a:avLst/>
          </a:prstGeom>
          <a:noFill/>
          <a:ln>
            <a:noFill/>
          </a:ln>
        </p:spPr>
        <p:txBody>
          <a:bodyPr anchorCtr="0" anchor="t" bIns="91425" lIns="91425" rIns="91425" tIns="91425">
            <a:noAutofit/>
          </a:bodyPr>
          <a:lstStyle/>
          <a:p>
            <a:pPr lvl="0" rtl="0">
              <a:spcBef>
                <a:spcPts val="0"/>
              </a:spcBef>
              <a:buNone/>
            </a:pPr>
            <a:r>
              <a:rPr lang="en" sz="1600"/>
              <a:t>CATATATATATAG</a:t>
            </a:r>
          </a:p>
        </p:txBody>
      </p:sp>
      <p:sp>
        <p:nvSpPr>
          <p:cNvPr id="502" name="Shape 502"/>
          <p:cNvSpPr/>
          <p:nvPr/>
        </p:nvSpPr>
        <p:spPr>
          <a:xfrm>
            <a:off x="200400" y="3542675"/>
            <a:ext cx="663000" cy="290399"/>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100"/>
              <a:t>CATAT</a:t>
            </a:r>
          </a:p>
        </p:txBody>
      </p:sp>
      <p:sp>
        <p:nvSpPr>
          <p:cNvPr id="503" name="Shape 503"/>
          <p:cNvSpPr/>
          <p:nvPr/>
        </p:nvSpPr>
        <p:spPr>
          <a:xfrm>
            <a:off x="1021775" y="3542675"/>
            <a:ext cx="663000" cy="290399"/>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100"/>
              <a:t>ATATA</a:t>
            </a:r>
          </a:p>
        </p:txBody>
      </p:sp>
      <p:sp>
        <p:nvSpPr>
          <p:cNvPr id="504" name="Shape 504"/>
          <p:cNvSpPr/>
          <p:nvPr/>
        </p:nvSpPr>
        <p:spPr>
          <a:xfrm>
            <a:off x="1843150" y="3542675"/>
            <a:ext cx="663000" cy="290399"/>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100"/>
              <a:t>TATAT</a:t>
            </a:r>
          </a:p>
        </p:txBody>
      </p:sp>
      <p:sp>
        <p:nvSpPr>
          <p:cNvPr id="505" name="Shape 505"/>
          <p:cNvSpPr/>
          <p:nvPr/>
        </p:nvSpPr>
        <p:spPr>
          <a:xfrm>
            <a:off x="2702975" y="3542675"/>
            <a:ext cx="663000" cy="290399"/>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100"/>
              <a:t>ATATG</a:t>
            </a:r>
          </a:p>
        </p:txBody>
      </p:sp>
      <p:cxnSp>
        <p:nvCxnSpPr>
          <p:cNvPr id="506" name="Shape 506"/>
          <p:cNvCxnSpPr>
            <a:stCxn id="502" idx="3"/>
            <a:endCxn id="503" idx="1"/>
          </p:cNvCxnSpPr>
          <p:nvPr/>
        </p:nvCxnSpPr>
        <p:spPr>
          <a:xfrm>
            <a:off x="863400" y="3687875"/>
            <a:ext cx="158400" cy="0"/>
          </a:xfrm>
          <a:prstGeom prst="straightConnector1">
            <a:avLst/>
          </a:prstGeom>
          <a:noFill/>
          <a:ln cap="flat" cmpd="sng" w="9525">
            <a:solidFill>
              <a:schemeClr val="dk2"/>
            </a:solidFill>
            <a:prstDash val="solid"/>
            <a:round/>
            <a:headEnd len="lg" w="lg" type="none"/>
            <a:tailEnd len="lg" w="lg" type="triangle"/>
          </a:ln>
        </p:spPr>
      </p:cxnSp>
      <p:cxnSp>
        <p:nvCxnSpPr>
          <p:cNvPr id="507" name="Shape 507"/>
          <p:cNvCxnSpPr>
            <a:stCxn id="504" idx="3"/>
            <a:endCxn id="505" idx="1"/>
          </p:cNvCxnSpPr>
          <p:nvPr/>
        </p:nvCxnSpPr>
        <p:spPr>
          <a:xfrm>
            <a:off x="2506150" y="3687875"/>
            <a:ext cx="196800" cy="0"/>
          </a:xfrm>
          <a:prstGeom prst="straightConnector1">
            <a:avLst/>
          </a:prstGeom>
          <a:noFill/>
          <a:ln cap="flat" cmpd="sng" w="9525">
            <a:solidFill>
              <a:schemeClr val="dk2"/>
            </a:solidFill>
            <a:prstDash val="solid"/>
            <a:round/>
            <a:headEnd len="lg" w="lg" type="none"/>
            <a:tailEnd len="lg" w="lg" type="triangle"/>
          </a:ln>
        </p:spPr>
      </p:cxnSp>
      <p:cxnSp>
        <p:nvCxnSpPr>
          <p:cNvPr id="508" name="Shape 508"/>
          <p:cNvCxnSpPr>
            <a:stCxn id="503" idx="2"/>
            <a:endCxn id="504" idx="2"/>
          </p:cNvCxnSpPr>
          <p:nvPr/>
        </p:nvCxnSpPr>
        <p:spPr>
          <a:xfrm flipH="1" rot="-5400000">
            <a:off x="1763675" y="3422674"/>
            <a:ext cx="600" cy="821400"/>
          </a:xfrm>
          <a:prstGeom prst="curvedConnector3">
            <a:avLst>
              <a:gd fmla="val 39687500" name="adj1"/>
            </a:avLst>
          </a:prstGeom>
          <a:noFill/>
          <a:ln cap="flat" cmpd="sng" w="9525">
            <a:solidFill>
              <a:schemeClr val="dk2"/>
            </a:solidFill>
            <a:prstDash val="solid"/>
            <a:round/>
            <a:headEnd len="lg" w="lg" type="none"/>
            <a:tailEnd len="lg" w="lg" type="none"/>
          </a:ln>
        </p:spPr>
      </p:cxnSp>
      <p:cxnSp>
        <p:nvCxnSpPr>
          <p:cNvPr id="509" name="Shape 509"/>
          <p:cNvCxnSpPr>
            <a:stCxn id="504" idx="0"/>
            <a:endCxn id="503" idx="0"/>
          </p:cNvCxnSpPr>
          <p:nvPr/>
        </p:nvCxnSpPr>
        <p:spPr>
          <a:xfrm rot="5400000">
            <a:off x="1763650" y="3132275"/>
            <a:ext cx="600" cy="821400"/>
          </a:xfrm>
          <a:prstGeom prst="curvedConnector3">
            <a:avLst>
              <a:gd fmla="val -39687500" name="adj1"/>
            </a:avLst>
          </a:prstGeom>
          <a:noFill/>
          <a:ln cap="flat" cmpd="sng" w="9525">
            <a:solidFill>
              <a:schemeClr val="dk2"/>
            </a:solidFill>
            <a:prstDash val="solid"/>
            <a:round/>
            <a:headEnd len="lg" w="lg" type="none"/>
            <a:tailEnd len="lg" w="lg" type="none"/>
          </a:ln>
        </p:spPr>
      </p:cxnSp>
      <p:cxnSp>
        <p:nvCxnSpPr>
          <p:cNvPr id="510" name="Shape 510"/>
          <p:cNvCxnSpPr>
            <a:stCxn id="503" idx="0"/>
          </p:cNvCxnSpPr>
          <p:nvPr/>
        </p:nvCxnSpPr>
        <p:spPr>
          <a:xfrm rot="10800000">
            <a:off x="1318175" y="3479375"/>
            <a:ext cx="35100" cy="63300"/>
          </a:xfrm>
          <a:prstGeom prst="straightConnector1">
            <a:avLst/>
          </a:prstGeom>
          <a:noFill/>
          <a:ln cap="flat" cmpd="sng" w="9525">
            <a:solidFill>
              <a:schemeClr val="dk2"/>
            </a:solidFill>
            <a:prstDash val="solid"/>
            <a:round/>
            <a:headEnd len="lg" w="lg" type="none"/>
            <a:tailEnd len="lg" w="lg" type="none"/>
          </a:ln>
        </p:spPr>
      </p:cxnSp>
      <p:cxnSp>
        <p:nvCxnSpPr>
          <p:cNvPr id="511" name="Shape 511"/>
          <p:cNvCxnSpPr>
            <a:stCxn id="503" idx="0"/>
          </p:cNvCxnSpPr>
          <p:nvPr/>
        </p:nvCxnSpPr>
        <p:spPr>
          <a:xfrm flipH="1" rot="10800000">
            <a:off x="1353275" y="3496775"/>
            <a:ext cx="51900" cy="45900"/>
          </a:xfrm>
          <a:prstGeom prst="straightConnector1">
            <a:avLst/>
          </a:prstGeom>
          <a:noFill/>
          <a:ln cap="flat" cmpd="sng" w="9525">
            <a:solidFill>
              <a:schemeClr val="dk2"/>
            </a:solidFill>
            <a:prstDash val="solid"/>
            <a:round/>
            <a:headEnd len="lg" w="lg" type="none"/>
            <a:tailEnd len="lg" w="lg" type="none"/>
          </a:ln>
        </p:spPr>
      </p:cxnSp>
      <p:cxnSp>
        <p:nvCxnSpPr>
          <p:cNvPr id="512" name="Shape 512"/>
          <p:cNvCxnSpPr>
            <a:stCxn id="504" idx="2"/>
          </p:cNvCxnSpPr>
          <p:nvPr/>
        </p:nvCxnSpPr>
        <p:spPr>
          <a:xfrm flipH="1">
            <a:off x="2124850" y="3833074"/>
            <a:ext cx="49800" cy="34800"/>
          </a:xfrm>
          <a:prstGeom prst="straightConnector1">
            <a:avLst/>
          </a:prstGeom>
          <a:noFill/>
          <a:ln cap="flat" cmpd="sng" w="9525">
            <a:solidFill>
              <a:schemeClr val="dk2"/>
            </a:solidFill>
            <a:prstDash val="solid"/>
            <a:round/>
            <a:headEnd len="lg" w="lg" type="none"/>
            <a:tailEnd len="lg" w="lg" type="none"/>
          </a:ln>
        </p:spPr>
      </p:cxnSp>
      <p:cxnSp>
        <p:nvCxnSpPr>
          <p:cNvPr id="513" name="Shape 513"/>
          <p:cNvCxnSpPr>
            <a:stCxn id="504" idx="2"/>
          </p:cNvCxnSpPr>
          <p:nvPr/>
        </p:nvCxnSpPr>
        <p:spPr>
          <a:xfrm>
            <a:off x="2174650" y="3833074"/>
            <a:ext cx="38700" cy="444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7" name="Shape 517"/>
        <p:cNvGrpSpPr/>
        <p:nvPr/>
      </p:nvGrpSpPr>
      <p:grpSpPr>
        <a:xfrm>
          <a:off x="0" y="0"/>
          <a:ext cx="0" cy="0"/>
          <a:chOff x="0" y="0"/>
          <a:chExt cx="0" cy="0"/>
        </a:xfrm>
      </p:grpSpPr>
      <p:sp>
        <p:nvSpPr>
          <p:cNvPr id="518" name="Shape 518"/>
          <p:cNvSpPr txBox="1"/>
          <p:nvPr/>
        </p:nvSpPr>
        <p:spPr>
          <a:xfrm>
            <a:off x="1038025" y="288575"/>
            <a:ext cx="3356400" cy="641699"/>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0000"/>
                </a:solidFill>
              </a:rPr>
              <a:t>k-mer based method</a:t>
            </a:r>
          </a:p>
        </p:txBody>
      </p:sp>
      <p:sp>
        <p:nvSpPr>
          <p:cNvPr id="519" name="Shape 519"/>
          <p:cNvSpPr txBox="1"/>
          <p:nvPr/>
        </p:nvSpPr>
        <p:spPr>
          <a:xfrm>
            <a:off x="1038025" y="1386118"/>
            <a:ext cx="3356400" cy="38283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t/>
            </a:r>
            <a:endParaRPr>
              <a:solidFill>
                <a:srgbClr val="595959"/>
              </a:solidFill>
            </a:endParaRPr>
          </a:p>
        </p:txBody>
      </p:sp>
      <p:sp>
        <p:nvSpPr>
          <p:cNvPr id="520" name="Shape 520"/>
          <p:cNvSpPr txBox="1"/>
          <p:nvPr/>
        </p:nvSpPr>
        <p:spPr>
          <a:xfrm>
            <a:off x="4831273" y="288575"/>
            <a:ext cx="3824100" cy="641699"/>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0000"/>
                </a:solidFill>
              </a:rPr>
              <a:t>alignment based method</a:t>
            </a:r>
          </a:p>
        </p:txBody>
      </p:sp>
      <p:pic>
        <p:nvPicPr>
          <p:cNvPr id="521" name="Shape 521"/>
          <p:cNvPicPr preferRelativeResize="0"/>
          <p:nvPr/>
        </p:nvPicPr>
        <p:blipFill>
          <a:blip r:embed="rId3">
            <a:alphaModFix/>
          </a:blip>
          <a:stretch>
            <a:fillRect/>
          </a:stretch>
        </p:blipFill>
        <p:spPr>
          <a:xfrm>
            <a:off x="2" y="1167709"/>
            <a:ext cx="4580325" cy="3440687"/>
          </a:xfrm>
          <a:prstGeom prst="rect">
            <a:avLst/>
          </a:prstGeom>
          <a:noFill/>
          <a:ln>
            <a:noFill/>
          </a:ln>
        </p:spPr>
      </p:pic>
      <p:sp>
        <p:nvSpPr>
          <p:cNvPr id="522" name="Shape 522"/>
          <p:cNvSpPr/>
          <p:nvPr/>
        </p:nvSpPr>
        <p:spPr>
          <a:xfrm>
            <a:off x="4831285" y="928911"/>
            <a:ext cx="1767300" cy="421499"/>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Assemble reads</a:t>
            </a:r>
          </a:p>
        </p:txBody>
      </p:sp>
      <p:sp>
        <p:nvSpPr>
          <p:cNvPr id="523" name="Shape 523"/>
          <p:cNvSpPr/>
          <p:nvPr/>
        </p:nvSpPr>
        <p:spPr>
          <a:xfrm>
            <a:off x="5554746" y="1501539"/>
            <a:ext cx="320399" cy="641699"/>
          </a:xfrm>
          <a:prstGeom prst="downArrow">
            <a:avLst>
              <a:gd fmla="val 50000" name="adj1"/>
              <a:gd fmla="val 50000" name="adj2"/>
            </a:avLst>
          </a:prstGeom>
          <a:solidFill>
            <a:srgbClr val="660000"/>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24" name="Shape 524"/>
          <p:cNvSpPr/>
          <p:nvPr/>
        </p:nvSpPr>
        <p:spPr>
          <a:xfrm>
            <a:off x="4831275" y="2162423"/>
            <a:ext cx="1767300" cy="860399"/>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BLAST </a:t>
            </a:r>
            <a:r>
              <a:rPr b="1" lang="en"/>
              <a:t>contigs </a:t>
            </a:r>
            <a:r>
              <a:rPr lang="en"/>
              <a:t>to identify sources of contamination, or guess </a:t>
            </a:r>
            <a:r>
              <a:rPr i="1" lang="en"/>
              <a:t>a priori</a:t>
            </a:r>
          </a:p>
        </p:txBody>
      </p:sp>
      <p:sp>
        <p:nvSpPr>
          <p:cNvPr id="525" name="Shape 525"/>
          <p:cNvSpPr/>
          <p:nvPr/>
        </p:nvSpPr>
        <p:spPr>
          <a:xfrm>
            <a:off x="5554746" y="3087012"/>
            <a:ext cx="320399" cy="641699"/>
          </a:xfrm>
          <a:prstGeom prst="downArrow">
            <a:avLst>
              <a:gd fmla="val 50000" name="adj1"/>
              <a:gd fmla="val 50000" name="adj2"/>
            </a:avLst>
          </a:prstGeom>
          <a:solidFill>
            <a:srgbClr val="660000"/>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26" name="Shape 526"/>
          <p:cNvSpPr/>
          <p:nvPr/>
        </p:nvSpPr>
        <p:spPr>
          <a:xfrm>
            <a:off x="4831275" y="3825874"/>
            <a:ext cx="1767300" cy="860399"/>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Map raw reads to genomes of identified contaminants</a:t>
            </a:r>
          </a:p>
        </p:txBody>
      </p:sp>
      <p:sp>
        <p:nvSpPr>
          <p:cNvPr id="527" name="Shape 527"/>
          <p:cNvSpPr/>
          <p:nvPr/>
        </p:nvSpPr>
        <p:spPr>
          <a:xfrm flipH="1" rot="5400000">
            <a:off x="5309771" y="2443787"/>
            <a:ext cx="3198300" cy="321300"/>
          </a:xfrm>
          <a:prstGeom prst="uturnArrow">
            <a:avLst>
              <a:gd fmla="val 25000" name="adj1"/>
              <a:gd fmla="val 25000" name="adj2"/>
              <a:gd fmla="val 25000" name="adj3"/>
              <a:gd fmla="val 43750" name="adj4"/>
              <a:gd fmla="val 75000" name="adj5"/>
            </a:avLst>
          </a:prstGeom>
          <a:solidFill>
            <a:srgbClr val="660000"/>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28" name="Shape 528"/>
          <p:cNvSpPr txBox="1"/>
          <p:nvPr/>
        </p:nvSpPr>
        <p:spPr>
          <a:xfrm>
            <a:off x="7310788" y="2456563"/>
            <a:ext cx="876899" cy="641699"/>
          </a:xfrm>
          <a:prstGeom prst="rect">
            <a:avLst/>
          </a:prstGeom>
          <a:noFill/>
          <a:ln>
            <a:noFill/>
          </a:ln>
        </p:spPr>
        <p:txBody>
          <a:bodyPr anchorCtr="0" anchor="t" bIns="91425" lIns="91425" rIns="91425" tIns="91425">
            <a:noAutofit/>
          </a:bodyPr>
          <a:lstStyle/>
          <a:p>
            <a:pPr lvl="0" rtl="0">
              <a:spcBef>
                <a:spcPts val="0"/>
              </a:spcBef>
              <a:buNone/>
            </a:pPr>
            <a:r>
              <a:rPr lang="en"/>
              <a:t>repeat as desired</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pic>
        <p:nvPicPr>
          <p:cNvPr id="249" name="Shape 249"/>
          <p:cNvPicPr preferRelativeResize="0"/>
          <p:nvPr/>
        </p:nvPicPr>
        <p:blipFill>
          <a:blip r:embed="rId3">
            <a:alphaModFix/>
          </a:blip>
          <a:stretch>
            <a:fillRect/>
          </a:stretch>
        </p:blipFill>
        <p:spPr>
          <a:xfrm>
            <a:off x="4104026" y="0"/>
            <a:ext cx="1781451" cy="1901899"/>
          </a:xfrm>
          <a:prstGeom prst="rect">
            <a:avLst/>
          </a:prstGeom>
          <a:noFill/>
          <a:ln>
            <a:noFill/>
          </a:ln>
        </p:spPr>
      </p:pic>
      <p:pic>
        <p:nvPicPr>
          <p:cNvPr id="250" name="Shape 250"/>
          <p:cNvPicPr preferRelativeResize="0"/>
          <p:nvPr/>
        </p:nvPicPr>
        <p:blipFill>
          <a:blip r:embed="rId4">
            <a:alphaModFix/>
          </a:blip>
          <a:stretch>
            <a:fillRect/>
          </a:stretch>
        </p:blipFill>
        <p:spPr>
          <a:xfrm>
            <a:off x="4537024" y="1901900"/>
            <a:ext cx="1620401" cy="1645824"/>
          </a:xfrm>
          <a:prstGeom prst="rect">
            <a:avLst/>
          </a:prstGeom>
          <a:noFill/>
          <a:ln>
            <a:noFill/>
          </a:ln>
        </p:spPr>
      </p:pic>
      <p:pic>
        <p:nvPicPr>
          <p:cNvPr id="251" name="Shape 251"/>
          <p:cNvPicPr preferRelativeResize="0"/>
          <p:nvPr/>
        </p:nvPicPr>
        <p:blipFill>
          <a:blip r:embed="rId5">
            <a:alphaModFix/>
          </a:blip>
          <a:stretch>
            <a:fillRect/>
          </a:stretch>
        </p:blipFill>
        <p:spPr>
          <a:xfrm>
            <a:off x="0" y="0"/>
            <a:ext cx="2419749" cy="1712150"/>
          </a:xfrm>
          <a:prstGeom prst="rect">
            <a:avLst/>
          </a:prstGeom>
          <a:noFill/>
          <a:ln>
            <a:noFill/>
          </a:ln>
        </p:spPr>
      </p:pic>
      <p:sp>
        <p:nvSpPr>
          <p:cNvPr id="252" name="Shape 252"/>
          <p:cNvSpPr txBox="1"/>
          <p:nvPr/>
        </p:nvSpPr>
        <p:spPr>
          <a:xfrm>
            <a:off x="2419750" y="515900"/>
            <a:ext cx="1045199" cy="693000"/>
          </a:xfrm>
          <a:prstGeom prst="rect">
            <a:avLst/>
          </a:prstGeom>
          <a:noFill/>
          <a:ln>
            <a:noFill/>
          </a:ln>
        </p:spPr>
        <p:txBody>
          <a:bodyPr anchorCtr="0" anchor="t" bIns="91425" lIns="91425" rIns="91425" tIns="91425">
            <a:noAutofit/>
          </a:bodyPr>
          <a:lstStyle/>
          <a:p>
            <a:pPr lvl="0">
              <a:spcBef>
                <a:spcPts val="0"/>
              </a:spcBef>
              <a:buNone/>
            </a:pPr>
            <a:r>
              <a:rPr lang="en" sz="1000"/>
              <a:t>Overlap-layout-consensus (Hamiltonian)</a:t>
            </a:r>
          </a:p>
        </p:txBody>
      </p:sp>
      <p:sp>
        <p:nvSpPr>
          <p:cNvPr id="253" name="Shape 253"/>
          <p:cNvSpPr txBox="1"/>
          <p:nvPr/>
        </p:nvSpPr>
        <p:spPr>
          <a:xfrm>
            <a:off x="2419750" y="1208900"/>
            <a:ext cx="1045199" cy="693000"/>
          </a:xfrm>
          <a:prstGeom prst="rect">
            <a:avLst/>
          </a:prstGeom>
          <a:noFill/>
          <a:ln>
            <a:noFill/>
          </a:ln>
        </p:spPr>
        <p:txBody>
          <a:bodyPr anchorCtr="0" anchor="t" bIns="91425" lIns="91425" rIns="91425" tIns="91425">
            <a:noAutofit/>
          </a:bodyPr>
          <a:lstStyle/>
          <a:p>
            <a:pPr lvl="0">
              <a:spcBef>
                <a:spcPts val="0"/>
              </a:spcBef>
              <a:buNone/>
            </a:pPr>
            <a:r>
              <a:rPr lang="en" sz="1000"/>
              <a:t>de Bruijn Graph (Eulerian)</a:t>
            </a:r>
          </a:p>
        </p:txBody>
      </p:sp>
      <p:sp>
        <p:nvSpPr>
          <p:cNvPr id="254" name="Shape 254"/>
          <p:cNvSpPr txBox="1"/>
          <p:nvPr/>
        </p:nvSpPr>
        <p:spPr>
          <a:xfrm>
            <a:off x="6467875" y="692200"/>
            <a:ext cx="2471699" cy="693000"/>
          </a:xfrm>
          <a:prstGeom prst="rect">
            <a:avLst/>
          </a:prstGeom>
          <a:noFill/>
          <a:ln>
            <a:noFill/>
          </a:ln>
        </p:spPr>
        <p:txBody>
          <a:bodyPr anchorCtr="0" anchor="t" bIns="91425" lIns="91425" rIns="91425" tIns="91425">
            <a:noAutofit/>
          </a:bodyPr>
          <a:lstStyle/>
          <a:p>
            <a:pPr lvl="0">
              <a:spcBef>
                <a:spcPts val="0"/>
              </a:spcBef>
              <a:buNone/>
            </a:pPr>
            <a:r>
              <a:rPr lang="en" sz="1000"/>
              <a:t>Problem: constructing de Bruijn graph not trivial; errors and repeats are problem.</a:t>
            </a:r>
          </a:p>
        </p:txBody>
      </p:sp>
      <p:sp>
        <p:nvSpPr>
          <p:cNvPr id="255" name="Shape 255"/>
          <p:cNvSpPr txBox="1"/>
          <p:nvPr/>
        </p:nvSpPr>
        <p:spPr>
          <a:xfrm>
            <a:off x="408100" y="2485162"/>
            <a:ext cx="3341699" cy="908699"/>
          </a:xfrm>
          <a:prstGeom prst="rect">
            <a:avLst/>
          </a:prstGeom>
          <a:noFill/>
          <a:ln>
            <a:noFill/>
          </a:ln>
        </p:spPr>
        <p:txBody>
          <a:bodyPr anchorCtr="0" anchor="t" bIns="91425" lIns="91425" rIns="91425" tIns="91425">
            <a:noAutofit/>
          </a:bodyPr>
          <a:lstStyle/>
          <a:p>
            <a:pPr lvl="0" rtl="0">
              <a:spcBef>
                <a:spcPts val="0"/>
              </a:spcBef>
              <a:buNone/>
            </a:pPr>
            <a:r>
              <a:rPr lang="en" sz="1000"/>
              <a:t>To correct sequencing errors, need sequence (don’t have)</a:t>
            </a:r>
          </a:p>
          <a:p>
            <a:pPr lvl="0" rtl="0">
              <a:spcBef>
                <a:spcPts val="0"/>
              </a:spcBef>
              <a:buNone/>
            </a:pPr>
            <a:r>
              <a:rPr lang="en" sz="1000"/>
              <a:t>Idea: align to n-tuples of the sequence</a:t>
            </a:r>
          </a:p>
          <a:p>
            <a:pPr lvl="0">
              <a:spcBef>
                <a:spcPts val="0"/>
              </a:spcBef>
              <a:buNone/>
            </a:pPr>
            <a:r>
              <a:rPr b="1" lang="en" sz="1000"/>
              <a:t>Spectral Alignment Problem</a:t>
            </a:r>
          </a:p>
        </p:txBody>
      </p:sp>
      <p:cxnSp>
        <p:nvCxnSpPr>
          <p:cNvPr id="256" name="Shape 256"/>
          <p:cNvCxnSpPr/>
          <p:nvPr/>
        </p:nvCxnSpPr>
        <p:spPr>
          <a:xfrm>
            <a:off x="3672825" y="1108775"/>
            <a:ext cx="292499" cy="0"/>
          </a:xfrm>
          <a:prstGeom prst="straightConnector1">
            <a:avLst/>
          </a:prstGeom>
          <a:noFill/>
          <a:ln cap="flat" cmpd="sng" w="28575">
            <a:solidFill>
              <a:schemeClr val="dk2"/>
            </a:solidFill>
            <a:prstDash val="solid"/>
            <a:round/>
            <a:headEnd len="lg" w="lg" type="none"/>
            <a:tailEnd len="lg" w="lg" type="triangle"/>
          </a:ln>
        </p:spPr>
      </p:cxnSp>
      <p:cxnSp>
        <p:nvCxnSpPr>
          <p:cNvPr id="257" name="Shape 257"/>
          <p:cNvCxnSpPr/>
          <p:nvPr/>
        </p:nvCxnSpPr>
        <p:spPr>
          <a:xfrm>
            <a:off x="6030425" y="1108775"/>
            <a:ext cx="292499" cy="0"/>
          </a:xfrm>
          <a:prstGeom prst="straightConnector1">
            <a:avLst/>
          </a:prstGeom>
          <a:noFill/>
          <a:ln cap="flat" cmpd="sng" w="28575">
            <a:solidFill>
              <a:schemeClr val="dk2"/>
            </a:solidFill>
            <a:prstDash val="solid"/>
            <a:round/>
            <a:headEnd len="lg" w="lg" type="none"/>
            <a:tailEnd len="lg" w="lg" type="triangle"/>
          </a:ln>
        </p:spPr>
      </p:cxnSp>
      <p:cxnSp>
        <p:nvCxnSpPr>
          <p:cNvPr id="258" name="Shape 258"/>
          <p:cNvCxnSpPr/>
          <p:nvPr/>
        </p:nvCxnSpPr>
        <p:spPr>
          <a:xfrm>
            <a:off x="0" y="2816212"/>
            <a:ext cx="292499" cy="0"/>
          </a:xfrm>
          <a:prstGeom prst="straightConnector1">
            <a:avLst/>
          </a:prstGeom>
          <a:noFill/>
          <a:ln cap="flat" cmpd="sng" w="28575">
            <a:solidFill>
              <a:schemeClr val="dk2"/>
            </a:solidFill>
            <a:prstDash val="solid"/>
            <a:round/>
            <a:headEnd len="lg" w="lg" type="none"/>
            <a:tailEnd len="lg" w="lg" type="triangle"/>
          </a:ln>
        </p:spPr>
      </p:cxnSp>
      <p:cxnSp>
        <p:nvCxnSpPr>
          <p:cNvPr id="259" name="Shape 259"/>
          <p:cNvCxnSpPr/>
          <p:nvPr/>
        </p:nvCxnSpPr>
        <p:spPr>
          <a:xfrm>
            <a:off x="8974500" y="1108775"/>
            <a:ext cx="169499" cy="0"/>
          </a:xfrm>
          <a:prstGeom prst="straightConnector1">
            <a:avLst/>
          </a:prstGeom>
          <a:noFill/>
          <a:ln cap="flat" cmpd="sng" w="28575">
            <a:solidFill>
              <a:schemeClr val="dk2"/>
            </a:solidFill>
            <a:prstDash val="solid"/>
            <a:round/>
            <a:headEnd len="lg" w="lg" type="none"/>
            <a:tailEnd len="lg" w="lg" type="none"/>
          </a:ln>
        </p:spPr>
      </p:cxnSp>
      <p:cxnSp>
        <p:nvCxnSpPr>
          <p:cNvPr id="260" name="Shape 260"/>
          <p:cNvCxnSpPr/>
          <p:nvPr/>
        </p:nvCxnSpPr>
        <p:spPr>
          <a:xfrm>
            <a:off x="3672825" y="2939512"/>
            <a:ext cx="292499" cy="0"/>
          </a:xfrm>
          <a:prstGeom prst="straightConnector1">
            <a:avLst/>
          </a:prstGeom>
          <a:noFill/>
          <a:ln cap="flat" cmpd="sng" w="28575">
            <a:solidFill>
              <a:schemeClr val="dk2"/>
            </a:solidFill>
            <a:prstDash val="solid"/>
            <a:round/>
            <a:headEnd len="lg" w="lg" type="none"/>
            <a:tailEnd len="lg" w="lg" type="triangle"/>
          </a:ln>
        </p:spPr>
      </p:cxnSp>
      <p:sp>
        <p:nvSpPr>
          <p:cNvPr id="261" name="Shape 261"/>
          <p:cNvSpPr txBox="1"/>
          <p:nvPr/>
        </p:nvSpPr>
        <p:spPr>
          <a:xfrm>
            <a:off x="4104025" y="2485162"/>
            <a:ext cx="3341699" cy="908699"/>
          </a:xfrm>
          <a:prstGeom prst="rect">
            <a:avLst/>
          </a:prstGeom>
          <a:noFill/>
          <a:ln>
            <a:noFill/>
          </a:ln>
        </p:spPr>
        <p:txBody>
          <a:bodyPr anchorCtr="0" anchor="t" bIns="91425" lIns="91425" rIns="91425" tIns="91425">
            <a:noAutofit/>
          </a:bodyPr>
          <a:lstStyle/>
          <a:p>
            <a:pPr lvl="0" rtl="0">
              <a:spcBef>
                <a:spcPts val="0"/>
              </a:spcBef>
              <a:buNone/>
            </a:pPr>
            <a:r>
              <a:rPr lang="en" sz="1000"/>
              <a:t>Create Eulerian Superpath</a:t>
            </a:r>
          </a:p>
        </p:txBody>
      </p:sp>
      <p:pic>
        <p:nvPicPr>
          <p:cNvPr id="262" name="Shape 262"/>
          <p:cNvPicPr preferRelativeResize="0"/>
          <p:nvPr/>
        </p:nvPicPr>
        <p:blipFill>
          <a:blip r:embed="rId6">
            <a:alphaModFix/>
          </a:blip>
          <a:stretch>
            <a:fillRect/>
          </a:stretch>
        </p:blipFill>
        <p:spPr>
          <a:xfrm>
            <a:off x="6573362" y="2278874"/>
            <a:ext cx="2260725" cy="1074675"/>
          </a:xfrm>
          <a:prstGeom prst="rect">
            <a:avLst/>
          </a:prstGeom>
          <a:noFill/>
          <a:ln>
            <a:noFill/>
          </a:ln>
        </p:spPr>
      </p:pic>
      <p:cxnSp>
        <p:nvCxnSpPr>
          <p:cNvPr id="263" name="Shape 263"/>
          <p:cNvCxnSpPr/>
          <p:nvPr/>
        </p:nvCxnSpPr>
        <p:spPr>
          <a:xfrm>
            <a:off x="6157425" y="2939512"/>
            <a:ext cx="292499" cy="0"/>
          </a:xfrm>
          <a:prstGeom prst="straightConnector1">
            <a:avLst/>
          </a:prstGeom>
          <a:noFill/>
          <a:ln cap="flat" cmpd="sng" w="28575">
            <a:solidFill>
              <a:schemeClr val="dk2"/>
            </a:solidFill>
            <a:prstDash val="solid"/>
            <a:round/>
            <a:headEnd len="lg" w="lg" type="none"/>
            <a:tailEnd len="lg" w="lg" type="triangle"/>
          </a:ln>
        </p:spPr>
      </p:cxnSp>
      <p:cxnSp>
        <p:nvCxnSpPr>
          <p:cNvPr id="264" name="Shape 264"/>
          <p:cNvCxnSpPr/>
          <p:nvPr/>
        </p:nvCxnSpPr>
        <p:spPr>
          <a:xfrm>
            <a:off x="8974500" y="2939512"/>
            <a:ext cx="169499" cy="0"/>
          </a:xfrm>
          <a:prstGeom prst="straightConnector1">
            <a:avLst/>
          </a:prstGeom>
          <a:noFill/>
          <a:ln cap="flat" cmpd="sng" w="28575">
            <a:solidFill>
              <a:schemeClr val="dk2"/>
            </a:solidFill>
            <a:prstDash val="solid"/>
            <a:round/>
            <a:headEnd len="lg" w="lg" type="none"/>
            <a:tailEnd len="lg" w="lg" type="none"/>
          </a:ln>
        </p:spPr>
      </p:cxnSp>
      <p:pic>
        <p:nvPicPr>
          <p:cNvPr id="265" name="Shape 265"/>
          <p:cNvPicPr preferRelativeResize="0"/>
          <p:nvPr/>
        </p:nvPicPr>
        <p:blipFill>
          <a:blip r:embed="rId7">
            <a:alphaModFix/>
          </a:blip>
          <a:stretch>
            <a:fillRect/>
          </a:stretch>
        </p:blipFill>
        <p:spPr>
          <a:xfrm>
            <a:off x="408100" y="3528950"/>
            <a:ext cx="789699" cy="1614551"/>
          </a:xfrm>
          <a:prstGeom prst="rect">
            <a:avLst/>
          </a:prstGeom>
          <a:noFill/>
          <a:ln>
            <a:noFill/>
          </a:ln>
        </p:spPr>
      </p:pic>
      <p:cxnSp>
        <p:nvCxnSpPr>
          <p:cNvPr id="266" name="Shape 266"/>
          <p:cNvCxnSpPr/>
          <p:nvPr/>
        </p:nvCxnSpPr>
        <p:spPr>
          <a:xfrm>
            <a:off x="0" y="4336225"/>
            <a:ext cx="292499" cy="0"/>
          </a:xfrm>
          <a:prstGeom prst="straightConnector1">
            <a:avLst/>
          </a:prstGeom>
          <a:noFill/>
          <a:ln cap="flat" cmpd="sng" w="28575">
            <a:solidFill>
              <a:schemeClr val="dk2"/>
            </a:solidFill>
            <a:prstDash val="solid"/>
            <a:round/>
            <a:headEnd len="lg" w="lg" type="none"/>
            <a:tailEnd len="lg" w="lg" type="triangle"/>
          </a:ln>
        </p:spPr>
      </p:cxnSp>
      <p:cxnSp>
        <p:nvCxnSpPr>
          <p:cNvPr id="267" name="Shape 267"/>
          <p:cNvCxnSpPr/>
          <p:nvPr/>
        </p:nvCxnSpPr>
        <p:spPr>
          <a:xfrm>
            <a:off x="1365450" y="4336225"/>
            <a:ext cx="292499" cy="0"/>
          </a:xfrm>
          <a:prstGeom prst="straightConnector1">
            <a:avLst/>
          </a:prstGeom>
          <a:noFill/>
          <a:ln cap="flat" cmpd="sng" w="28575">
            <a:solidFill>
              <a:schemeClr val="dk2"/>
            </a:solidFill>
            <a:prstDash val="solid"/>
            <a:round/>
            <a:headEnd len="lg" w="lg" type="none"/>
            <a:tailEnd len="lg" w="lg" type="triangle"/>
          </a:ln>
        </p:spPr>
      </p:cxnSp>
      <p:pic>
        <p:nvPicPr>
          <p:cNvPr id="268" name="Shape 268"/>
          <p:cNvPicPr preferRelativeResize="0"/>
          <p:nvPr/>
        </p:nvPicPr>
        <p:blipFill>
          <a:blip r:embed="rId8">
            <a:alphaModFix/>
          </a:blip>
          <a:stretch>
            <a:fillRect/>
          </a:stretch>
        </p:blipFill>
        <p:spPr>
          <a:xfrm>
            <a:off x="1964875" y="3591238"/>
            <a:ext cx="2471700" cy="1489975"/>
          </a:xfrm>
          <a:prstGeom prst="rect">
            <a:avLst/>
          </a:prstGeom>
          <a:noFill/>
          <a:ln>
            <a:noFill/>
          </a:ln>
        </p:spPr>
      </p:pic>
      <p:cxnSp>
        <p:nvCxnSpPr>
          <p:cNvPr id="269" name="Shape 269"/>
          <p:cNvCxnSpPr/>
          <p:nvPr/>
        </p:nvCxnSpPr>
        <p:spPr>
          <a:xfrm>
            <a:off x="4848500" y="4336225"/>
            <a:ext cx="292499" cy="0"/>
          </a:xfrm>
          <a:prstGeom prst="straightConnector1">
            <a:avLst/>
          </a:prstGeom>
          <a:noFill/>
          <a:ln cap="flat" cmpd="sng" w="28575">
            <a:solidFill>
              <a:schemeClr val="dk2"/>
            </a:solidFill>
            <a:prstDash val="solid"/>
            <a:round/>
            <a:headEnd len="lg" w="lg" type="none"/>
            <a:tailEnd len="lg" w="lg" type="triangle"/>
          </a:ln>
        </p:spPr>
      </p:cxnSp>
      <p:sp>
        <p:nvSpPr>
          <p:cNvPr id="270" name="Shape 270"/>
          <p:cNvSpPr txBox="1"/>
          <p:nvPr/>
        </p:nvSpPr>
        <p:spPr>
          <a:xfrm>
            <a:off x="5443275" y="4138687"/>
            <a:ext cx="1720799" cy="395099"/>
          </a:xfrm>
          <a:prstGeom prst="rect">
            <a:avLst/>
          </a:prstGeom>
          <a:noFill/>
          <a:ln>
            <a:noFill/>
          </a:ln>
        </p:spPr>
        <p:txBody>
          <a:bodyPr anchorCtr="0" anchor="t" bIns="91425" lIns="91425" rIns="91425" tIns="91425">
            <a:noAutofit/>
          </a:bodyPr>
          <a:lstStyle/>
          <a:p>
            <a:pPr lvl="0">
              <a:spcBef>
                <a:spcPts val="0"/>
              </a:spcBef>
              <a:buNone/>
            </a:pPr>
            <a:r>
              <a:rPr lang="en"/>
              <a:t>Scaffolding</a:t>
            </a:r>
          </a:p>
        </p:txBody>
      </p:sp>
      <p:sp>
        <p:nvSpPr>
          <p:cNvPr id="271" name="Shape 271"/>
          <p:cNvSpPr txBox="1"/>
          <p:nvPr/>
        </p:nvSpPr>
        <p:spPr>
          <a:xfrm>
            <a:off x="6819000" y="4234800"/>
            <a:ext cx="2324999" cy="908699"/>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1100" u="sng">
                <a:solidFill>
                  <a:srgbClr val="1155CC"/>
                </a:solidFill>
                <a:hlinkClick r:id="rId9"/>
              </a:rPr>
              <a:t>http://www.ncbi.nlm.nih.gov/pmc/articles/PMC55524/</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pic>
        <p:nvPicPr>
          <p:cNvPr id="276" name="Shape 276"/>
          <p:cNvPicPr preferRelativeResize="0"/>
          <p:nvPr/>
        </p:nvPicPr>
        <p:blipFill>
          <a:blip r:embed="rId3">
            <a:alphaModFix/>
          </a:blip>
          <a:stretch>
            <a:fillRect/>
          </a:stretch>
        </p:blipFill>
        <p:spPr>
          <a:xfrm>
            <a:off x="5735650" y="1138475"/>
            <a:ext cx="3296271" cy="3933824"/>
          </a:xfrm>
          <a:prstGeom prst="rect">
            <a:avLst/>
          </a:prstGeom>
          <a:noFill/>
          <a:ln>
            <a:noFill/>
          </a:ln>
        </p:spPr>
      </p:pic>
      <p:sp>
        <p:nvSpPr>
          <p:cNvPr id="277" name="Shape 277"/>
          <p:cNvSpPr txBox="1"/>
          <p:nvPr/>
        </p:nvSpPr>
        <p:spPr>
          <a:xfrm>
            <a:off x="299000" y="-468900"/>
            <a:ext cx="8509800" cy="3000000"/>
          </a:xfrm>
          <a:prstGeom prst="rect">
            <a:avLst/>
          </a:prstGeom>
          <a:noFill/>
          <a:ln>
            <a:noFill/>
          </a:ln>
        </p:spPr>
        <p:txBody>
          <a:bodyPr anchorCtr="0" anchor="ctr" bIns="91425" lIns="91425" rIns="91425" tIns="91425">
            <a:noAutofit/>
          </a:bodyPr>
          <a:lstStyle/>
          <a:p>
            <a:pPr lvl="0" rtl="0">
              <a:lnSpc>
                <a:spcPct val="120000"/>
              </a:lnSpc>
              <a:spcBef>
                <a:spcPts val="0"/>
              </a:spcBef>
              <a:buNone/>
            </a:pPr>
            <a:r>
              <a:rPr lang="en" sz="2800"/>
              <a:t>Bacterial/Yeast Artificial Chromosomes and genomic linkage</a:t>
            </a:r>
          </a:p>
          <a:p>
            <a:pPr lvl="0" rtl="0">
              <a:lnSpc>
                <a:spcPct val="138000"/>
              </a:lnSpc>
              <a:spcBef>
                <a:spcPts val="0"/>
              </a:spcBef>
              <a:spcAft>
                <a:spcPts val="1600"/>
              </a:spcAft>
              <a:buNone/>
            </a:pPr>
            <a:r>
              <a:t/>
            </a:r>
            <a:endParaRPr sz="1800">
              <a:solidFill>
                <a:srgbClr val="595959"/>
              </a:solidFill>
            </a:endParaRPr>
          </a:p>
        </p:txBody>
      </p:sp>
      <p:sp>
        <p:nvSpPr>
          <p:cNvPr id="278" name="Shape 278"/>
          <p:cNvSpPr txBox="1"/>
          <p:nvPr/>
        </p:nvSpPr>
        <p:spPr>
          <a:xfrm>
            <a:off x="152400" y="1600200"/>
            <a:ext cx="5263500" cy="3000000"/>
          </a:xfrm>
          <a:prstGeom prst="rect">
            <a:avLst/>
          </a:prstGeom>
          <a:noFill/>
          <a:ln>
            <a:noFill/>
          </a:ln>
        </p:spPr>
        <p:txBody>
          <a:bodyPr anchorCtr="0" anchor="ctr" bIns="91425" lIns="91425" rIns="91425" tIns="91425">
            <a:noAutofit/>
          </a:bodyPr>
          <a:lstStyle/>
          <a:p>
            <a:pPr indent="-342900" lvl="0" marL="457200" rtl="0">
              <a:lnSpc>
                <a:spcPct val="138000"/>
              </a:lnSpc>
              <a:spcBef>
                <a:spcPts val="0"/>
              </a:spcBef>
              <a:buClr>
                <a:schemeClr val="dk2"/>
              </a:buClr>
              <a:buSzPct val="100000"/>
            </a:pPr>
            <a:r>
              <a:rPr lang="en" sz="1800">
                <a:solidFill>
                  <a:schemeClr val="dk2"/>
                </a:solidFill>
              </a:rPr>
              <a:t>BAC : Circular DNA construct containing a short DNA insert of ~150 - 350 kb, amplified, then isolated and sequenced</a:t>
            </a:r>
          </a:p>
          <a:p>
            <a:pPr indent="-342900" lvl="0" marL="457200" rtl="0">
              <a:lnSpc>
                <a:spcPct val="138000"/>
              </a:lnSpc>
              <a:spcBef>
                <a:spcPts val="0"/>
              </a:spcBef>
              <a:buClr>
                <a:schemeClr val="dk2"/>
              </a:buClr>
              <a:buSzPct val="100000"/>
            </a:pPr>
            <a:r>
              <a:rPr lang="en" sz="1800">
                <a:solidFill>
                  <a:schemeClr val="dk2"/>
                </a:solidFill>
              </a:rPr>
              <a:t>YAC: linear, can contain larger inserts (2000 kb +), but prone to recombination</a:t>
            </a:r>
          </a:p>
          <a:p>
            <a:pPr indent="-342900" lvl="0" marL="457200" rtl="0">
              <a:lnSpc>
                <a:spcPct val="138000"/>
              </a:lnSpc>
              <a:spcBef>
                <a:spcPts val="0"/>
              </a:spcBef>
              <a:spcAft>
                <a:spcPts val="1600"/>
              </a:spcAft>
              <a:buClr>
                <a:schemeClr val="dk2"/>
              </a:buClr>
              <a:buSzPct val="100000"/>
            </a:pPr>
            <a:r>
              <a:rPr lang="en" sz="1800">
                <a:solidFill>
                  <a:schemeClr val="dk2"/>
                </a:solidFill>
              </a:rPr>
              <a:t>DNA amplification in artificial chromosomes key to early efforts to sequence the human genome</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pic>
        <p:nvPicPr>
          <p:cNvPr id="283" name="Shape 283"/>
          <p:cNvPicPr preferRelativeResize="0"/>
          <p:nvPr/>
        </p:nvPicPr>
        <p:blipFill>
          <a:blip r:embed="rId3">
            <a:alphaModFix/>
          </a:blip>
          <a:stretch>
            <a:fillRect/>
          </a:stretch>
        </p:blipFill>
        <p:spPr>
          <a:xfrm>
            <a:off x="5615700" y="498875"/>
            <a:ext cx="3419474" cy="2562224"/>
          </a:xfrm>
          <a:prstGeom prst="rect">
            <a:avLst/>
          </a:prstGeom>
          <a:noFill/>
          <a:ln>
            <a:noFill/>
          </a:ln>
        </p:spPr>
      </p:pic>
      <p:pic>
        <p:nvPicPr>
          <p:cNvPr id="284" name="Shape 284"/>
          <p:cNvPicPr preferRelativeResize="0"/>
          <p:nvPr/>
        </p:nvPicPr>
        <p:blipFill rotWithShape="1">
          <a:blip r:embed="rId4">
            <a:alphaModFix/>
          </a:blip>
          <a:srcRect b="6423" l="10551" r="56279" t="50578"/>
          <a:stretch/>
        </p:blipFill>
        <p:spPr>
          <a:xfrm>
            <a:off x="5974650" y="3061100"/>
            <a:ext cx="2766650" cy="1636500"/>
          </a:xfrm>
          <a:prstGeom prst="rect">
            <a:avLst/>
          </a:prstGeom>
          <a:noFill/>
          <a:ln>
            <a:noFill/>
          </a:ln>
        </p:spPr>
      </p:pic>
      <p:sp>
        <p:nvSpPr>
          <p:cNvPr id="285" name="Shape 285"/>
          <p:cNvSpPr txBox="1"/>
          <p:nvPr/>
        </p:nvSpPr>
        <p:spPr>
          <a:xfrm>
            <a:off x="0" y="1752600"/>
            <a:ext cx="5649899" cy="3000000"/>
          </a:xfrm>
          <a:prstGeom prst="rect">
            <a:avLst/>
          </a:prstGeom>
          <a:noFill/>
          <a:ln>
            <a:noFill/>
          </a:ln>
        </p:spPr>
        <p:txBody>
          <a:bodyPr anchorCtr="0" anchor="ctr" bIns="91425" lIns="91425" rIns="91425" tIns="91425">
            <a:noAutofit/>
          </a:bodyPr>
          <a:lstStyle/>
          <a:p>
            <a:pPr lvl="0" rtl="0">
              <a:lnSpc>
                <a:spcPct val="138000"/>
              </a:lnSpc>
              <a:spcBef>
                <a:spcPts val="0"/>
              </a:spcBef>
              <a:spcAft>
                <a:spcPts val="1600"/>
              </a:spcAft>
              <a:buNone/>
            </a:pPr>
            <a:r>
              <a:rPr lang="en">
                <a:solidFill>
                  <a:schemeClr val="dk2"/>
                </a:solidFill>
              </a:rPr>
              <a:t>Genome Assembly (2 Steps):</a:t>
            </a:r>
          </a:p>
          <a:p>
            <a:pPr indent="-317500" lvl="0" marL="457200" rtl="0">
              <a:lnSpc>
                <a:spcPct val="138000"/>
              </a:lnSpc>
              <a:spcBef>
                <a:spcPts val="0"/>
              </a:spcBef>
              <a:buClr>
                <a:schemeClr val="dk2"/>
              </a:buClr>
              <a:buAutoNum type="arabicPeriod"/>
            </a:pPr>
            <a:r>
              <a:rPr lang="en">
                <a:solidFill>
                  <a:schemeClr val="dk2"/>
                </a:solidFill>
              </a:rPr>
              <a:t>Contig assembly</a:t>
            </a:r>
          </a:p>
          <a:p>
            <a:pPr indent="-317500" lvl="0" marL="457200" rtl="0">
              <a:lnSpc>
                <a:spcPct val="138000"/>
              </a:lnSpc>
              <a:spcBef>
                <a:spcPts val="0"/>
              </a:spcBef>
              <a:buClr>
                <a:schemeClr val="dk2"/>
              </a:buClr>
              <a:buAutoNum type="arabicPeriod"/>
            </a:pPr>
            <a:r>
              <a:rPr lang="en">
                <a:solidFill>
                  <a:schemeClr val="dk2"/>
                </a:solidFill>
              </a:rPr>
              <a:t>Join contigs into scaffolds according to a scaffolding algorithm using info from paired-end / mate pair reads (ordering + orienting contigs)</a:t>
            </a:r>
          </a:p>
          <a:p>
            <a:pPr indent="-317500" lvl="1" marL="914400" rtl="0">
              <a:lnSpc>
                <a:spcPct val="138000"/>
              </a:lnSpc>
              <a:spcBef>
                <a:spcPts val="0"/>
              </a:spcBef>
              <a:buClr>
                <a:schemeClr val="dk2"/>
              </a:buClr>
            </a:pPr>
            <a:r>
              <a:rPr lang="en">
                <a:solidFill>
                  <a:schemeClr val="dk2"/>
                </a:solidFill>
              </a:rPr>
              <a:t>Paired end reads - enzymatically isolate, sequence both ends of a long DNA molecule</a:t>
            </a:r>
          </a:p>
          <a:p>
            <a:pPr indent="-317500" lvl="2" marL="1371600" rtl="0">
              <a:lnSpc>
                <a:spcPct val="138000"/>
              </a:lnSpc>
              <a:spcBef>
                <a:spcPts val="0"/>
              </a:spcBef>
              <a:buClr>
                <a:schemeClr val="dk2"/>
              </a:buClr>
            </a:pPr>
            <a:r>
              <a:rPr lang="en">
                <a:solidFill>
                  <a:schemeClr val="dk2"/>
                </a:solidFill>
              </a:rPr>
              <a:t>Known distance + relative orientation of each end</a:t>
            </a:r>
          </a:p>
          <a:p>
            <a:pPr indent="-317500" lvl="1" marL="914400" rtl="0">
              <a:lnSpc>
                <a:spcPct val="138000"/>
              </a:lnSpc>
              <a:spcBef>
                <a:spcPts val="0"/>
              </a:spcBef>
              <a:buClr>
                <a:schemeClr val="dk2"/>
              </a:buClr>
            </a:pPr>
            <a:r>
              <a:rPr lang="en">
                <a:solidFill>
                  <a:schemeClr val="dk2"/>
                </a:solidFill>
              </a:rPr>
              <a:t>Scaffolding: Order the contigs such that you maximizes supporting paired reads</a:t>
            </a:r>
          </a:p>
          <a:p>
            <a:pPr indent="-317500" lvl="1" marL="914400" rtl="0">
              <a:lnSpc>
                <a:spcPct val="138000"/>
              </a:lnSpc>
              <a:spcBef>
                <a:spcPts val="0"/>
              </a:spcBef>
              <a:buClr>
                <a:schemeClr val="dk2"/>
              </a:buClr>
            </a:pPr>
            <a:r>
              <a:rPr lang="en">
                <a:solidFill>
                  <a:schemeClr val="dk2"/>
                </a:solidFill>
              </a:rPr>
              <a:t>Bambus (2004) : used a greedy algorithm (joined contigs with most links, ignoring subsequent, conflicting edges)</a:t>
            </a:r>
          </a:p>
          <a:p>
            <a:pPr indent="-317500" lvl="1" marL="914400" rtl="0">
              <a:lnSpc>
                <a:spcPct val="138000"/>
              </a:lnSpc>
              <a:spcBef>
                <a:spcPts val="0"/>
              </a:spcBef>
              <a:spcAft>
                <a:spcPts val="1600"/>
              </a:spcAft>
              <a:buClr>
                <a:schemeClr val="dk2"/>
              </a:buClr>
            </a:pPr>
            <a:r>
              <a:rPr lang="en">
                <a:solidFill>
                  <a:schemeClr val="dk2"/>
                </a:solidFill>
              </a:rPr>
              <a:t>Newer algorithms represent the problem as a graph (nodes = contigs, edges = paired end links):  SOPRA (2010), SGA (2012), SCARPA (2012)</a:t>
            </a:r>
          </a:p>
          <a:p>
            <a:pPr lvl="0" rtl="0">
              <a:lnSpc>
                <a:spcPct val="115000"/>
              </a:lnSpc>
              <a:spcBef>
                <a:spcPts val="0"/>
              </a:spcBef>
              <a:buNone/>
            </a:pPr>
            <a:r>
              <a:t/>
            </a:r>
            <a:endParaRPr>
              <a:solidFill>
                <a:schemeClr val="dk2"/>
              </a:solidFill>
            </a:endParaRPr>
          </a:p>
          <a:p>
            <a:pPr lvl="0" rtl="0">
              <a:spcBef>
                <a:spcPts val="0"/>
              </a:spcBef>
              <a:buNone/>
            </a:pPr>
            <a:r>
              <a:t/>
            </a:r>
            <a:endParaRPr>
              <a:solidFill>
                <a:schemeClr val="dk2"/>
              </a:solidFill>
            </a:endParaRPr>
          </a:p>
        </p:txBody>
      </p:sp>
      <p:sp>
        <p:nvSpPr>
          <p:cNvPr id="286" name="Shape 286"/>
          <p:cNvSpPr txBox="1"/>
          <p:nvPr/>
        </p:nvSpPr>
        <p:spPr>
          <a:xfrm>
            <a:off x="152400" y="-1143000"/>
            <a:ext cx="5974800" cy="3000000"/>
          </a:xfrm>
          <a:prstGeom prst="rect">
            <a:avLst/>
          </a:prstGeom>
          <a:noFill/>
          <a:ln>
            <a:noFill/>
          </a:ln>
        </p:spPr>
        <p:txBody>
          <a:bodyPr anchorCtr="0" anchor="ctr" bIns="91425" lIns="91425" rIns="91425" tIns="91425">
            <a:noAutofit/>
          </a:bodyPr>
          <a:lstStyle/>
          <a:p>
            <a:pPr lvl="0" rtl="0">
              <a:lnSpc>
                <a:spcPct val="120000"/>
              </a:lnSpc>
              <a:spcBef>
                <a:spcPts val="0"/>
              </a:spcBef>
              <a:buNone/>
            </a:pPr>
            <a:r>
              <a:rPr lang="en" sz="2800">
                <a:solidFill>
                  <a:schemeClr val="dk1"/>
                </a:solidFill>
              </a:rPr>
              <a:t>Scaffolding algorithms</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sp>
        <p:nvSpPr>
          <p:cNvPr id="291" name="Shape 291"/>
          <p:cNvSpPr txBox="1"/>
          <p:nvPr>
            <p:ph type="title"/>
          </p:nvPr>
        </p:nvSpPr>
        <p:spPr>
          <a:xfrm>
            <a:off x="616500" y="140225"/>
            <a:ext cx="2958899" cy="434999"/>
          </a:xfrm>
          <a:prstGeom prst="rect">
            <a:avLst/>
          </a:prstGeom>
        </p:spPr>
        <p:txBody>
          <a:bodyPr anchorCtr="0" anchor="t" bIns="91425" lIns="91425" rIns="91425" tIns="91425">
            <a:noAutofit/>
          </a:bodyPr>
          <a:lstStyle/>
          <a:p>
            <a:pPr lvl="0" rtl="0" algn="ctr">
              <a:spcBef>
                <a:spcPts val="0"/>
              </a:spcBef>
              <a:buNone/>
            </a:pPr>
            <a:r>
              <a:rPr lang="en" sz="1800"/>
              <a:t>Greedy Algorithms</a:t>
            </a:r>
          </a:p>
        </p:txBody>
      </p:sp>
      <p:pic>
        <p:nvPicPr>
          <p:cNvPr id="292" name="Shape 292"/>
          <p:cNvPicPr preferRelativeResize="0"/>
          <p:nvPr/>
        </p:nvPicPr>
        <p:blipFill>
          <a:blip r:embed="rId3">
            <a:alphaModFix/>
          </a:blip>
          <a:stretch>
            <a:fillRect/>
          </a:stretch>
        </p:blipFill>
        <p:spPr>
          <a:xfrm>
            <a:off x="4911062" y="814375"/>
            <a:ext cx="4219575" cy="4124325"/>
          </a:xfrm>
          <a:prstGeom prst="rect">
            <a:avLst/>
          </a:prstGeom>
          <a:noFill/>
          <a:ln>
            <a:noFill/>
          </a:ln>
        </p:spPr>
      </p:pic>
      <p:pic>
        <p:nvPicPr>
          <p:cNvPr id="293" name="Shape 293"/>
          <p:cNvPicPr preferRelativeResize="0"/>
          <p:nvPr/>
        </p:nvPicPr>
        <p:blipFill rotWithShape="1">
          <a:blip r:embed="rId4">
            <a:alphaModFix/>
          </a:blip>
          <a:srcRect b="0" l="0" r="12762" t="0"/>
          <a:stretch/>
        </p:blipFill>
        <p:spPr>
          <a:xfrm>
            <a:off x="77600" y="1270800"/>
            <a:ext cx="4985625" cy="2228850"/>
          </a:xfrm>
          <a:prstGeom prst="rect">
            <a:avLst/>
          </a:prstGeom>
          <a:noFill/>
          <a:ln>
            <a:noFill/>
          </a:ln>
        </p:spPr>
      </p:pic>
      <p:sp>
        <p:nvSpPr>
          <p:cNvPr id="294" name="Shape 294"/>
          <p:cNvSpPr txBox="1"/>
          <p:nvPr/>
        </p:nvSpPr>
        <p:spPr>
          <a:xfrm>
            <a:off x="4899100" y="140225"/>
            <a:ext cx="4106999" cy="434999"/>
          </a:xfrm>
          <a:prstGeom prst="rect">
            <a:avLst/>
          </a:prstGeom>
          <a:noFill/>
          <a:ln>
            <a:noFill/>
          </a:ln>
        </p:spPr>
        <p:txBody>
          <a:bodyPr anchorCtr="0" anchor="ctr" bIns="91425" lIns="91425" rIns="91425" tIns="91425">
            <a:noAutofit/>
          </a:bodyPr>
          <a:lstStyle/>
          <a:p>
            <a:pPr lvl="0" rtl="0" algn="ctr">
              <a:spcBef>
                <a:spcPts val="0"/>
              </a:spcBef>
              <a:buNone/>
            </a:pPr>
            <a:r>
              <a:rPr lang="en" sz="1800">
                <a:solidFill>
                  <a:schemeClr val="dk1"/>
                </a:solidFill>
              </a:rPr>
              <a:t>Overlap-Layout-Consensus</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sp>
        <p:nvSpPr>
          <p:cNvPr id="299" name="Shape 299"/>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References:</a:t>
            </a:r>
          </a:p>
        </p:txBody>
      </p:sp>
      <p:sp>
        <p:nvSpPr>
          <p:cNvPr id="300" name="Shape 300"/>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a:t>Greedy Algorithms:</a:t>
            </a:r>
            <a:br>
              <a:rPr lang="en"/>
            </a:br>
            <a:r>
              <a:rPr lang="en" sz="1000">
                <a:solidFill>
                  <a:srgbClr val="222222"/>
                </a:solidFill>
                <a:highlight>
                  <a:srgbClr val="FFFFFF"/>
                </a:highlight>
              </a:rPr>
              <a:t>Pop, M., Salzberg, S. L., &amp; Shumway, M. (2002). Genome sequence assembly: Algorithms and issues. </a:t>
            </a:r>
            <a:r>
              <a:rPr i="1" lang="en" sz="1000">
                <a:solidFill>
                  <a:srgbClr val="222222"/>
                </a:solidFill>
                <a:highlight>
                  <a:srgbClr val="FFFFFF"/>
                </a:highlight>
              </a:rPr>
              <a:t>Computer</a:t>
            </a:r>
            <a:r>
              <a:rPr lang="en" sz="1000">
                <a:solidFill>
                  <a:srgbClr val="222222"/>
                </a:solidFill>
                <a:highlight>
                  <a:srgbClr val="FFFFFF"/>
                </a:highlight>
              </a:rPr>
              <a:t>, </a:t>
            </a:r>
            <a:r>
              <a:rPr i="1" lang="en" sz="1000">
                <a:solidFill>
                  <a:srgbClr val="222222"/>
                </a:solidFill>
                <a:highlight>
                  <a:srgbClr val="FFFFFF"/>
                </a:highlight>
              </a:rPr>
              <a:t>35</a:t>
            </a:r>
            <a:r>
              <a:rPr lang="en" sz="1000">
                <a:solidFill>
                  <a:srgbClr val="222222"/>
                </a:solidFill>
                <a:highlight>
                  <a:srgbClr val="FFFFFF"/>
                </a:highlight>
              </a:rPr>
              <a:t>(7), 47-54. (</a:t>
            </a:r>
            <a:r>
              <a:rPr lang="en" sz="1000" u="sng">
                <a:solidFill>
                  <a:schemeClr val="hlink"/>
                </a:solidFill>
                <a:highlight>
                  <a:srgbClr val="FFFFFF"/>
                </a:highlight>
                <a:hlinkClick r:id="rId3"/>
              </a:rPr>
              <a:t>https://www.eecis.udel.edu/~shatkay/Course/papers/PopEtAlAssemblyOverview.pdf</a:t>
            </a:r>
            <a:r>
              <a:rPr lang="en" sz="1000">
                <a:solidFill>
                  <a:srgbClr val="222222"/>
                </a:solidFill>
                <a:highlight>
                  <a:srgbClr val="FFFFFF"/>
                </a:highlight>
              </a:rPr>
              <a:t>)</a:t>
            </a:r>
          </a:p>
          <a:p>
            <a:pPr lvl="0" rtl="0">
              <a:spcBef>
                <a:spcPts val="0"/>
              </a:spcBef>
              <a:buNone/>
            </a:pPr>
            <a:r>
              <a:rPr lang="en">
                <a:solidFill>
                  <a:srgbClr val="222222"/>
                </a:solidFill>
                <a:highlight>
                  <a:srgbClr val="FFFFFF"/>
                </a:highlight>
              </a:rPr>
              <a:t>OLC:</a:t>
            </a:r>
            <a:br>
              <a:rPr lang="en">
                <a:solidFill>
                  <a:srgbClr val="222222"/>
                </a:solidFill>
                <a:highlight>
                  <a:srgbClr val="FFFFFF"/>
                </a:highlight>
              </a:rPr>
            </a:br>
            <a:r>
              <a:rPr lang="en" sz="1000">
                <a:solidFill>
                  <a:srgbClr val="222222"/>
                </a:solidFill>
                <a:highlight>
                  <a:srgbClr val="FFFFFF"/>
                </a:highlight>
              </a:rPr>
              <a:t>Lecture set from JHU: </a:t>
            </a:r>
            <a:r>
              <a:rPr lang="en" sz="1000" u="sng">
                <a:solidFill>
                  <a:schemeClr val="hlink"/>
                </a:solidFill>
                <a:highlight>
                  <a:srgbClr val="FFFFFF"/>
                </a:highlight>
                <a:hlinkClick r:id="rId4"/>
              </a:rPr>
              <a:t>http://www.cs.jhu.edu/~langmea/resources/lecture_notes/assembly_olc.pdf</a:t>
            </a:r>
            <a:br>
              <a:rPr lang="en" sz="1000">
                <a:solidFill>
                  <a:srgbClr val="222222"/>
                </a:solidFill>
                <a:highlight>
                  <a:srgbClr val="FFFFFF"/>
                </a:highlight>
              </a:rPr>
            </a:br>
            <a:r>
              <a:rPr lang="en" sz="1000">
                <a:solidFill>
                  <a:srgbClr val="222222"/>
                </a:solidFill>
                <a:highlight>
                  <a:srgbClr val="FFFFFF"/>
                </a:highlight>
              </a:rPr>
              <a:t>Taylor, D. L., Heyer, L., Campbell, A. M., Denham, S., &amp; Wessner, D. (2012). </a:t>
            </a:r>
            <a:r>
              <a:rPr i="1" lang="en" sz="1000">
                <a:solidFill>
                  <a:srgbClr val="222222"/>
                </a:solidFill>
                <a:highlight>
                  <a:srgbClr val="FFFFFF"/>
                </a:highlight>
              </a:rPr>
              <a:t>PHAST (Phage Assembly Suite and Tutorial): A Web-based Genome Assembly Teaching Tool</a:t>
            </a:r>
            <a:r>
              <a:rPr lang="en" sz="1000">
                <a:solidFill>
                  <a:srgbClr val="222222"/>
                </a:solidFill>
                <a:highlight>
                  <a:srgbClr val="FFFFFF"/>
                </a:highlight>
              </a:rPr>
              <a:t> (Doctoral dissertation, Davidson College). (</a:t>
            </a:r>
            <a:r>
              <a:rPr lang="en" sz="1000" u="sng">
                <a:solidFill>
                  <a:schemeClr val="hlink"/>
                </a:solidFill>
                <a:highlight>
                  <a:srgbClr val="FFFFFF"/>
                </a:highlight>
                <a:hlinkClick r:id="rId5"/>
              </a:rPr>
              <a:t>http://gcat.davidson.edu/phast/docs/Thesis_PHAST_LelandTaylor.pdf</a:t>
            </a:r>
            <a:r>
              <a:rPr lang="en" sz="1000">
                <a:solidFill>
                  <a:srgbClr val="222222"/>
                </a:solidFill>
                <a:highlight>
                  <a:srgbClr val="FFFFFF"/>
                </a:highlight>
              </a:rPr>
              <a:t>)</a:t>
            </a:r>
          </a:p>
          <a:p>
            <a:pPr lvl="0">
              <a:spcBef>
                <a:spcPts val="0"/>
              </a:spcBef>
              <a:buNone/>
            </a:pPr>
            <a:r>
              <a:t/>
            </a:r>
            <a:endParaRPr sz="1000">
              <a:solidFill>
                <a:srgbClr val="222222"/>
              </a:solidFill>
              <a:highlight>
                <a:srgbClr val="FFFFFF"/>
              </a:highlight>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04" name="Shape 304"/>
        <p:cNvGrpSpPr/>
        <p:nvPr/>
      </p:nvGrpSpPr>
      <p:grpSpPr>
        <a:xfrm>
          <a:off x="0" y="0"/>
          <a:ext cx="0" cy="0"/>
          <a:chOff x="0" y="0"/>
          <a:chExt cx="0" cy="0"/>
        </a:xfrm>
      </p:grpSpPr>
      <p:sp>
        <p:nvSpPr>
          <p:cNvPr id="305" name="Shape 305"/>
          <p:cNvSpPr/>
          <p:nvPr/>
        </p:nvSpPr>
        <p:spPr>
          <a:xfrm>
            <a:off x="308571" y="595588"/>
            <a:ext cx="810900" cy="489300"/>
          </a:xfrm>
          <a:prstGeom prst="rect">
            <a:avLst/>
          </a:prstGeom>
          <a:solidFill>
            <a:srgbClr val="FFFF99"/>
          </a:solidFill>
          <a:ln cap="flat" cmpd="sng" w="9525">
            <a:solidFill>
              <a:srgbClr val="FFFF99"/>
            </a:solidFill>
            <a:prstDash val="solid"/>
            <a:round/>
            <a:headEnd len="med" w="med" type="none"/>
            <a:tailEnd len="med" w="med" type="none"/>
          </a:ln>
        </p:spPr>
        <p:txBody>
          <a:bodyPr anchorCtr="0" anchor="ctr" bIns="31350" lIns="62700" rIns="62700" tIns="31350">
            <a:noAutofit/>
          </a:bodyPr>
          <a:lstStyle/>
          <a:p>
            <a:pPr indent="0" lvl="0" marL="0" marR="0" rtl="0" algn="ctr">
              <a:spcBef>
                <a:spcPts val="0"/>
              </a:spcBef>
              <a:buSzPct val="25000"/>
              <a:buNone/>
            </a:pPr>
            <a:r>
              <a:rPr b="1" i="0" lang="en" sz="1300" u="none" cap="none" strike="noStrike">
                <a:latin typeface="Times New Roman"/>
                <a:ea typeface="Times New Roman"/>
                <a:cs typeface="Times New Roman"/>
                <a:sym typeface="Times New Roman"/>
              </a:rPr>
              <a:t>FASTQ </a:t>
            </a:r>
          </a:p>
          <a:p>
            <a:pPr indent="0" lvl="0" marL="0" marR="0" rtl="0" algn="ctr">
              <a:spcBef>
                <a:spcPts val="0"/>
              </a:spcBef>
              <a:buSzPct val="25000"/>
              <a:buNone/>
            </a:pPr>
            <a:r>
              <a:rPr b="1" i="0" lang="en" sz="1300" u="none" cap="none" strike="noStrike">
                <a:latin typeface="Times New Roman"/>
                <a:ea typeface="Times New Roman"/>
                <a:cs typeface="Times New Roman"/>
                <a:sym typeface="Times New Roman"/>
              </a:rPr>
              <a:t>reads</a:t>
            </a:r>
          </a:p>
        </p:txBody>
      </p:sp>
      <p:sp>
        <p:nvSpPr>
          <p:cNvPr id="306" name="Shape 306"/>
          <p:cNvSpPr/>
          <p:nvPr/>
        </p:nvSpPr>
        <p:spPr>
          <a:xfrm>
            <a:off x="2074114" y="653002"/>
            <a:ext cx="1541100" cy="266699"/>
          </a:xfrm>
          <a:prstGeom prst="roundRect">
            <a:avLst>
              <a:gd fmla="val 3600" name="adj"/>
            </a:avLst>
          </a:prstGeom>
          <a:solidFill>
            <a:srgbClr val="FF9999"/>
          </a:solidFill>
          <a:ln cap="flat" cmpd="sng" w="9525">
            <a:solidFill>
              <a:srgbClr val="FF8080"/>
            </a:solidFill>
            <a:prstDash val="solid"/>
            <a:round/>
            <a:headEnd len="med" w="med" type="none"/>
            <a:tailEnd len="med" w="med" type="none"/>
          </a:ln>
        </p:spPr>
        <p:txBody>
          <a:bodyPr anchorCtr="0" anchor="ctr" bIns="31350" lIns="62700" rIns="62700" tIns="31350">
            <a:noAutofit/>
          </a:bodyPr>
          <a:lstStyle/>
          <a:p>
            <a:pPr indent="0" lvl="0" marL="0" marR="0" rtl="0" algn="ctr">
              <a:spcBef>
                <a:spcPts val="0"/>
              </a:spcBef>
              <a:buSzPct val="25000"/>
              <a:buNone/>
            </a:pPr>
            <a:r>
              <a:rPr b="1" i="0" lang="en" sz="1300" u="none" cap="none" strike="noStrike">
                <a:latin typeface="Times New Roman"/>
                <a:ea typeface="Times New Roman"/>
                <a:cs typeface="Times New Roman"/>
                <a:sym typeface="Times New Roman"/>
              </a:rPr>
              <a:t>SGA FM index</a:t>
            </a:r>
          </a:p>
        </p:txBody>
      </p:sp>
      <p:sp>
        <p:nvSpPr>
          <p:cNvPr id="307" name="Shape 307"/>
          <p:cNvSpPr/>
          <p:nvPr/>
        </p:nvSpPr>
        <p:spPr>
          <a:xfrm>
            <a:off x="2074114" y="1030605"/>
            <a:ext cx="1541100" cy="266699"/>
          </a:xfrm>
          <a:prstGeom prst="roundRect">
            <a:avLst>
              <a:gd fmla="val 3600" name="adj"/>
            </a:avLst>
          </a:prstGeom>
          <a:solidFill>
            <a:srgbClr val="FF9999"/>
          </a:solidFill>
          <a:ln cap="flat" cmpd="sng" w="9525">
            <a:solidFill>
              <a:srgbClr val="FF8080"/>
            </a:solidFill>
            <a:prstDash val="solid"/>
            <a:round/>
            <a:headEnd len="med" w="med" type="none"/>
            <a:tailEnd len="med" w="med" type="none"/>
          </a:ln>
        </p:spPr>
        <p:txBody>
          <a:bodyPr anchorCtr="0" anchor="ctr" bIns="31350" lIns="62700" rIns="62700" tIns="31350">
            <a:noAutofit/>
          </a:bodyPr>
          <a:lstStyle/>
          <a:p>
            <a:pPr indent="0" lvl="0" marL="0" marR="0" rtl="0" algn="ctr">
              <a:spcBef>
                <a:spcPts val="0"/>
              </a:spcBef>
              <a:buSzPct val="25000"/>
              <a:buNone/>
            </a:pPr>
            <a:r>
              <a:rPr b="1" i="0" lang="en" sz="1300" u="none" cap="none" strike="noStrike">
                <a:latin typeface="Times New Roman"/>
                <a:ea typeface="Times New Roman"/>
                <a:cs typeface="Times New Roman"/>
                <a:sym typeface="Times New Roman"/>
              </a:rPr>
              <a:t>SGA correct</a:t>
            </a:r>
          </a:p>
        </p:txBody>
      </p:sp>
      <p:sp>
        <p:nvSpPr>
          <p:cNvPr id="308" name="Shape 308"/>
          <p:cNvSpPr/>
          <p:nvPr/>
        </p:nvSpPr>
        <p:spPr>
          <a:xfrm>
            <a:off x="1632085" y="326858"/>
            <a:ext cx="2379299" cy="1170599"/>
          </a:xfrm>
          <a:prstGeom prst="roundRect">
            <a:avLst>
              <a:gd fmla="val 3600" name="adj"/>
            </a:avLst>
          </a:prstGeom>
          <a:noFill/>
          <a:ln cap="flat" cmpd="sng" w="9525">
            <a:solidFill>
              <a:srgbClr val="993366"/>
            </a:solidFill>
            <a:prstDash val="solid"/>
            <a:round/>
            <a:headEnd len="med" w="med" type="none"/>
            <a:tailEnd len="med" w="med" type="none"/>
          </a:ln>
        </p:spPr>
        <p:txBody>
          <a:bodyPr anchorCtr="0" anchor="ctr" bIns="63700" lIns="63700" rIns="63700" tIns="63700">
            <a:noAutofit/>
          </a:bodyPr>
          <a:lstStyle/>
          <a:p>
            <a:pPr lvl="0">
              <a:spcBef>
                <a:spcPts val="0"/>
              </a:spcBef>
              <a:buNone/>
            </a:pPr>
            <a:r>
              <a:t/>
            </a:r>
            <a:endParaRPr/>
          </a:p>
        </p:txBody>
      </p:sp>
      <p:sp>
        <p:nvSpPr>
          <p:cNvPr id="309" name="Shape 309"/>
          <p:cNvSpPr txBox="1"/>
          <p:nvPr/>
        </p:nvSpPr>
        <p:spPr>
          <a:xfrm>
            <a:off x="2238171" y="327097"/>
            <a:ext cx="1356300" cy="299399"/>
          </a:xfrm>
          <a:prstGeom prst="rect">
            <a:avLst/>
          </a:prstGeom>
          <a:noFill/>
          <a:ln>
            <a:noFill/>
          </a:ln>
        </p:spPr>
        <p:txBody>
          <a:bodyPr anchorCtr="0" anchor="t" bIns="31350" lIns="62700" rIns="62700" tIns="31350">
            <a:noAutofit/>
          </a:bodyPr>
          <a:lstStyle/>
          <a:p>
            <a:pPr indent="0" lvl="0" marL="0" marR="0" rtl="0" algn="l">
              <a:spcBef>
                <a:spcPts val="0"/>
              </a:spcBef>
              <a:buSzPct val="25000"/>
              <a:buNone/>
            </a:pPr>
            <a:r>
              <a:rPr b="0" i="0" lang="en" sz="1600" u="none" cap="none" strike="noStrike">
                <a:latin typeface="Times New Roman"/>
                <a:ea typeface="Times New Roman"/>
                <a:cs typeface="Times New Roman"/>
                <a:sym typeface="Times New Roman"/>
              </a:rPr>
              <a:t>Correction</a:t>
            </a:r>
          </a:p>
        </p:txBody>
      </p:sp>
      <p:sp>
        <p:nvSpPr>
          <p:cNvPr id="310" name="Shape 310"/>
          <p:cNvSpPr/>
          <p:nvPr/>
        </p:nvSpPr>
        <p:spPr>
          <a:xfrm>
            <a:off x="1159971" y="742102"/>
            <a:ext cx="485699" cy="222300"/>
          </a:xfrm>
          <a:prstGeom prst="rightArrow">
            <a:avLst>
              <a:gd fmla="val 16200" name="adj1"/>
              <a:gd fmla="val 5400" name="adj2"/>
            </a:avLst>
          </a:prstGeom>
          <a:solidFill>
            <a:srgbClr val="999999"/>
          </a:solidFill>
          <a:ln cap="flat" cmpd="sng" w="9525">
            <a:solidFill>
              <a:srgbClr val="E6E6FF"/>
            </a:solidFill>
            <a:prstDash val="solid"/>
            <a:round/>
            <a:headEnd len="med" w="med" type="none"/>
            <a:tailEnd len="med" w="med" type="none"/>
          </a:ln>
        </p:spPr>
        <p:txBody>
          <a:bodyPr anchorCtr="0" anchor="ctr" bIns="63700" lIns="63700" rIns="63700" tIns="63700">
            <a:noAutofit/>
          </a:bodyPr>
          <a:lstStyle/>
          <a:p>
            <a:pPr lvl="0">
              <a:spcBef>
                <a:spcPts val="0"/>
              </a:spcBef>
              <a:buNone/>
            </a:pPr>
            <a:r>
              <a:t/>
            </a:r>
            <a:endParaRPr/>
          </a:p>
        </p:txBody>
      </p:sp>
      <p:sp>
        <p:nvSpPr>
          <p:cNvPr id="311" name="Shape 311"/>
          <p:cNvSpPr/>
          <p:nvPr/>
        </p:nvSpPr>
        <p:spPr>
          <a:xfrm>
            <a:off x="2012400" y="2141973"/>
            <a:ext cx="1541100" cy="266699"/>
          </a:xfrm>
          <a:prstGeom prst="roundRect">
            <a:avLst>
              <a:gd fmla="val 3600" name="adj"/>
            </a:avLst>
          </a:prstGeom>
          <a:solidFill>
            <a:srgbClr val="33FF99"/>
          </a:solidFill>
          <a:ln cap="flat" cmpd="sng" w="9525">
            <a:solidFill>
              <a:srgbClr val="33FF99"/>
            </a:solidFill>
            <a:prstDash val="solid"/>
            <a:round/>
            <a:headEnd len="med" w="med" type="none"/>
            <a:tailEnd len="med" w="med" type="none"/>
          </a:ln>
        </p:spPr>
        <p:txBody>
          <a:bodyPr anchorCtr="0" anchor="ctr" bIns="31350" lIns="62700" rIns="62700" tIns="31350">
            <a:noAutofit/>
          </a:bodyPr>
          <a:lstStyle/>
          <a:p>
            <a:pPr indent="0" lvl="0" marL="0" marR="0" rtl="0" algn="ctr">
              <a:spcBef>
                <a:spcPts val="0"/>
              </a:spcBef>
              <a:buSzPct val="25000"/>
              <a:buNone/>
            </a:pPr>
            <a:r>
              <a:rPr b="1" lang="en" sz="1300">
                <a:latin typeface="Times New Roman"/>
                <a:ea typeface="Times New Roman"/>
                <a:cs typeface="Times New Roman"/>
                <a:sym typeface="Times New Roman"/>
              </a:rPr>
              <a:t>SGA FM index</a:t>
            </a:r>
          </a:p>
        </p:txBody>
      </p:sp>
      <p:sp>
        <p:nvSpPr>
          <p:cNvPr id="312" name="Shape 312"/>
          <p:cNvSpPr/>
          <p:nvPr/>
        </p:nvSpPr>
        <p:spPr>
          <a:xfrm>
            <a:off x="1981542" y="2520052"/>
            <a:ext cx="1541100" cy="222300"/>
          </a:xfrm>
          <a:prstGeom prst="roundRect">
            <a:avLst>
              <a:gd fmla="val 3600" name="adj"/>
            </a:avLst>
          </a:prstGeom>
          <a:solidFill>
            <a:srgbClr val="33FF99"/>
          </a:solidFill>
          <a:ln cap="flat" cmpd="sng" w="9525">
            <a:solidFill>
              <a:srgbClr val="66FF99"/>
            </a:solidFill>
            <a:prstDash val="solid"/>
            <a:round/>
            <a:headEnd len="med" w="med" type="none"/>
            <a:tailEnd len="med" w="med" type="none"/>
          </a:ln>
        </p:spPr>
        <p:txBody>
          <a:bodyPr anchorCtr="0" anchor="ctr" bIns="31350" lIns="62700" rIns="62700" tIns="31350">
            <a:noAutofit/>
          </a:bodyPr>
          <a:lstStyle/>
          <a:p>
            <a:pPr indent="0" lvl="0" marL="0" marR="0" rtl="0" algn="ctr">
              <a:spcBef>
                <a:spcPts val="0"/>
              </a:spcBef>
              <a:buSzPct val="25000"/>
              <a:buNone/>
            </a:pPr>
            <a:r>
              <a:rPr b="1" lang="en" sz="1300">
                <a:latin typeface="Times New Roman"/>
                <a:ea typeface="Times New Roman"/>
                <a:cs typeface="Times New Roman"/>
                <a:sym typeface="Times New Roman"/>
              </a:rPr>
              <a:t>SGA filter</a:t>
            </a:r>
          </a:p>
        </p:txBody>
      </p:sp>
      <p:sp>
        <p:nvSpPr>
          <p:cNvPr id="313" name="Shape 313"/>
          <p:cNvSpPr/>
          <p:nvPr/>
        </p:nvSpPr>
        <p:spPr>
          <a:xfrm>
            <a:off x="1580657" y="1853232"/>
            <a:ext cx="2353800" cy="1422600"/>
          </a:xfrm>
          <a:prstGeom prst="roundRect">
            <a:avLst>
              <a:gd fmla="val 3600" name="adj"/>
            </a:avLst>
          </a:prstGeom>
          <a:noFill/>
          <a:ln cap="flat" cmpd="sng" w="9525">
            <a:solidFill>
              <a:srgbClr val="009933"/>
            </a:solidFill>
            <a:prstDash val="solid"/>
            <a:round/>
            <a:headEnd len="med" w="med" type="none"/>
            <a:tailEnd len="med" w="med" type="none"/>
          </a:ln>
        </p:spPr>
        <p:txBody>
          <a:bodyPr anchorCtr="0" anchor="ctr" bIns="63700" lIns="63700" rIns="63700" tIns="63700">
            <a:noAutofit/>
          </a:bodyPr>
          <a:lstStyle/>
          <a:p>
            <a:pPr lvl="0">
              <a:spcBef>
                <a:spcPts val="0"/>
              </a:spcBef>
              <a:buNone/>
            </a:pPr>
            <a:r>
              <a:t/>
            </a:r>
            <a:endParaRPr/>
          </a:p>
        </p:txBody>
      </p:sp>
      <p:sp>
        <p:nvSpPr>
          <p:cNvPr id="314" name="Shape 314"/>
          <p:cNvSpPr txBox="1"/>
          <p:nvPr/>
        </p:nvSpPr>
        <p:spPr>
          <a:xfrm>
            <a:off x="2238171" y="1830838"/>
            <a:ext cx="1104600" cy="299399"/>
          </a:xfrm>
          <a:prstGeom prst="rect">
            <a:avLst/>
          </a:prstGeom>
          <a:noFill/>
          <a:ln>
            <a:noFill/>
          </a:ln>
        </p:spPr>
        <p:txBody>
          <a:bodyPr anchorCtr="0" anchor="t" bIns="31350" lIns="62700" rIns="62700" tIns="31350">
            <a:noAutofit/>
          </a:bodyPr>
          <a:lstStyle/>
          <a:p>
            <a:pPr indent="0" lvl="0" marL="0" marR="0" rtl="0" algn="l">
              <a:spcBef>
                <a:spcPts val="0"/>
              </a:spcBef>
              <a:buSzPct val="25000"/>
              <a:buNone/>
            </a:pPr>
            <a:r>
              <a:rPr lang="en" sz="1600">
                <a:latin typeface="Times New Roman"/>
                <a:ea typeface="Times New Roman"/>
                <a:cs typeface="Times New Roman"/>
                <a:sym typeface="Times New Roman"/>
              </a:rPr>
              <a:t>Assembly</a:t>
            </a:r>
          </a:p>
        </p:txBody>
      </p:sp>
      <p:sp>
        <p:nvSpPr>
          <p:cNvPr id="315" name="Shape 315"/>
          <p:cNvSpPr/>
          <p:nvPr/>
        </p:nvSpPr>
        <p:spPr>
          <a:xfrm>
            <a:off x="2628514" y="1497785"/>
            <a:ext cx="246599" cy="355800"/>
          </a:xfrm>
          <a:prstGeom prst="downArrow">
            <a:avLst>
              <a:gd fmla="val 16200" name="adj1"/>
              <a:gd fmla="val 5400" name="adj2"/>
            </a:avLst>
          </a:prstGeom>
          <a:solidFill>
            <a:srgbClr val="999999"/>
          </a:solidFill>
          <a:ln cap="flat" cmpd="sng" w="9525">
            <a:solidFill>
              <a:srgbClr val="999999"/>
            </a:solidFill>
            <a:prstDash val="solid"/>
            <a:round/>
            <a:headEnd len="med" w="med" type="none"/>
            <a:tailEnd len="med" w="med" type="none"/>
          </a:ln>
        </p:spPr>
        <p:txBody>
          <a:bodyPr anchorCtr="0" anchor="ctr" bIns="63700" lIns="63700" rIns="63700" tIns="63700">
            <a:noAutofit/>
          </a:bodyPr>
          <a:lstStyle/>
          <a:p>
            <a:pPr lvl="0">
              <a:spcBef>
                <a:spcPts val="0"/>
              </a:spcBef>
              <a:buNone/>
            </a:pPr>
            <a:r>
              <a:t/>
            </a:r>
            <a:endParaRPr/>
          </a:p>
        </p:txBody>
      </p:sp>
      <p:sp>
        <p:nvSpPr>
          <p:cNvPr id="316" name="Shape 316"/>
          <p:cNvSpPr txBox="1"/>
          <p:nvPr/>
        </p:nvSpPr>
        <p:spPr>
          <a:xfrm>
            <a:off x="2823685" y="1544955"/>
            <a:ext cx="1599300" cy="241800"/>
          </a:xfrm>
          <a:prstGeom prst="rect">
            <a:avLst/>
          </a:prstGeom>
          <a:noFill/>
          <a:ln>
            <a:noFill/>
          </a:ln>
        </p:spPr>
        <p:txBody>
          <a:bodyPr anchorCtr="0" anchor="t" bIns="31350" lIns="62700" rIns="62700" tIns="31350">
            <a:noAutofit/>
          </a:bodyPr>
          <a:lstStyle/>
          <a:p>
            <a:pPr indent="0" lvl="0" marL="0" marR="0" rtl="0" algn="l">
              <a:spcBef>
                <a:spcPts val="0"/>
              </a:spcBef>
              <a:buSzPct val="25000"/>
              <a:buNone/>
            </a:pPr>
            <a:r>
              <a:rPr b="1" lang="en" sz="1000">
                <a:latin typeface="Times New Roman"/>
                <a:ea typeface="Times New Roman"/>
                <a:cs typeface="Times New Roman"/>
                <a:sym typeface="Times New Roman"/>
              </a:rPr>
              <a:t>Corrected FASTQ reads</a:t>
            </a:r>
          </a:p>
        </p:txBody>
      </p:sp>
      <p:sp>
        <p:nvSpPr>
          <p:cNvPr id="317" name="Shape 317"/>
          <p:cNvSpPr/>
          <p:nvPr/>
        </p:nvSpPr>
        <p:spPr>
          <a:xfrm>
            <a:off x="1981542" y="2853344"/>
            <a:ext cx="1541100" cy="289200"/>
          </a:xfrm>
          <a:prstGeom prst="roundRect">
            <a:avLst>
              <a:gd fmla="val 3600" name="adj"/>
            </a:avLst>
          </a:prstGeom>
          <a:solidFill>
            <a:srgbClr val="33FF99"/>
          </a:solidFill>
          <a:ln cap="flat" cmpd="sng" w="9525">
            <a:solidFill>
              <a:srgbClr val="66FF99"/>
            </a:solidFill>
            <a:prstDash val="solid"/>
            <a:round/>
            <a:headEnd len="med" w="med" type="none"/>
            <a:tailEnd len="med" w="med" type="none"/>
          </a:ln>
        </p:spPr>
        <p:txBody>
          <a:bodyPr anchorCtr="0" anchor="ctr" bIns="31350" lIns="62700" rIns="62700" tIns="31350">
            <a:noAutofit/>
          </a:bodyPr>
          <a:lstStyle/>
          <a:p>
            <a:pPr indent="0" lvl="0" marL="0" marR="0" rtl="0" algn="ctr">
              <a:spcBef>
                <a:spcPts val="0"/>
              </a:spcBef>
              <a:buSzPct val="25000"/>
              <a:buNone/>
            </a:pPr>
            <a:r>
              <a:rPr b="1" lang="en" sz="1300">
                <a:latin typeface="Times New Roman"/>
                <a:ea typeface="Times New Roman"/>
                <a:cs typeface="Times New Roman"/>
                <a:sym typeface="Times New Roman"/>
              </a:rPr>
              <a:t>SGA assemble</a:t>
            </a:r>
          </a:p>
        </p:txBody>
      </p:sp>
      <p:sp>
        <p:nvSpPr>
          <p:cNvPr id="318" name="Shape 318"/>
          <p:cNvSpPr/>
          <p:nvPr/>
        </p:nvSpPr>
        <p:spPr>
          <a:xfrm>
            <a:off x="1888714" y="3885617"/>
            <a:ext cx="1603199" cy="200099"/>
          </a:xfrm>
          <a:prstGeom prst="roundRect">
            <a:avLst>
              <a:gd fmla="val 3600" name="adj"/>
            </a:avLst>
          </a:prstGeom>
          <a:solidFill>
            <a:srgbClr val="3399FF"/>
          </a:solidFill>
          <a:ln cap="flat" cmpd="sng" w="9525">
            <a:solidFill>
              <a:srgbClr val="3399FF"/>
            </a:solidFill>
            <a:prstDash val="solid"/>
            <a:round/>
            <a:headEnd len="med" w="med" type="none"/>
            <a:tailEnd len="med" w="med" type="none"/>
          </a:ln>
        </p:spPr>
        <p:txBody>
          <a:bodyPr anchorCtr="0" anchor="ctr" bIns="31350" lIns="62700" rIns="62700" tIns="31350">
            <a:noAutofit/>
          </a:bodyPr>
          <a:lstStyle/>
          <a:p>
            <a:pPr indent="0" lvl="0" marL="0" marR="0" rtl="0" algn="ctr">
              <a:spcBef>
                <a:spcPts val="0"/>
              </a:spcBef>
              <a:buSzPct val="25000"/>
              <a:buNone/>
            </a:pPr>
            <a:r>
              <a:rPr b="1" lang="en" sz="1300">
                <a:latin typeface="Times New Roman"/>
                <a:ea typeface="Times New Roman"/>
                <a:cs typeface="Times New Roman"/>
                <a:sym typeface="Times New Roman"/>
              </a:rPr>
              <a:t>BWA Align</a:t>
            </a:r>
          </a:p>
        </p:txBody>
      </p:sp>
      <p:sp>
        <p:nvSpPr>
          <p:cNvPr id="319" name="Shape 319"/>
          <p:cNvSpPr/>
          <p:nvPr/>
        </p:nvSpPr>
        <p:spPr>
          <a:xfrm>
            <a:off x="1888971" y="4208902"/>
            <a:ext cx="1633800" cy="222300"/>
          </a:xfrm>
          <a:prstGeom prst="roundRect">
            <a:avLst>
              <a:gd fmla="val 3600" name="adj"/>
            </a:avLst>
          </a:prstGeom>
          <a:solidFill>
            <a:srgbClr val="3399FF"/>
          </a:solidFill>
          <a:ln cap="flat" cmpd="sng" w="9525">
            <a:solidFill>
              <a:srgbClr val="3399FF"/>
            </a:solidFill>
            <a:prstDash val="solid"/>
            <a:round/>
            <a:headEnd len="med" w="med" type="none"/>
            <a:tailEnd len="med" w="med" type="none"/>
          </a:ln>
        </p:spPr>
        <p:txBody>
          <a:bodyPr anchorCtr="0" anchor="ctr" bIns="31350" lIns="62700" rIns="62700" tIns="31350">
            <a:noAutofit/>
          </a:bodyPr>
          <a:lstStyle/>
          <a:p>
            <a:pPr indent="0" lvl="0" marL="0" marR="0" rtl="0" algn="ctr">
              <a:spcBef>
                <a:spcPts val="0"/>
              </a:spcBef>
              <a:buSzPct val="25000"/>
              <a:buNone/>
            </a:pPr>
            <a:r>
              <a:rPr b="1" lang="en" sz="1300">
                <a:latin typeface="Times New Roman"/>
                <a:ea typeface="Times New Roman"/>
                <a:cs typeface="Times New Roman"/>
                <a:sym typeface="Times New Roman"/>
              </a:rPr>
              <a:t>SGA scaffold</a:t>
            </a:r>
          </a:p>
        </p:txBody>
      </p:sp>
      <p:sp>
        <p:nvSpPr>
          <p:cNvPr id="320" name="Shape 320"/>
          <p:cNvSpPr/>
          <p:nvPr/>
        </p:nvSpPr>
        <p:spPr>
          <a:xfrm>
            <a:off x="1570371" y="3620938"/>
            <a:ext cx="2363999" cy="1422600"/>
          </a:xfrm>
          <a:prstGeom prst="roundRect">
            <a:avLst>
              <a:gd fmla="val 3600" name="adj"/>
            </a:avLst>
          </a:prstGeom>
          <a:noFill/>
          <a:ln cap="flat" cmpd="sng" w="9525">
            <a:solidFill>
              <a:srgbClr val="0000FF"/>
            </a:solidFill>
            <a:prstDash val="solid"/>
            <a:round/>
            <a:headEnd len="med" w="med" type="none"/>
            <a:tailEnd len="med" w="med" type="none"/>
          </a:ln>
        </p:spPr>
        <p:txBody>
          <a:bodyPr anchorCtr="0" anchor="ctr" bIns="63700" lIns="63700" rIns="63700" tIns="63700">
            <a:noAutofit/>
          </a:bodyPr>
          <a:lstStyle/>
          <a:p>
            <a:pPr lvl="0">
              <a:spcBef>
                <a:spcPts val="0"/>
              </a:spcBef>
              <a:buNone/>
            </a:pPr>
            <a:r>
              <a:t/>
            </a:r>
            <a:endParaRPr/>
          </a:p>
        </p:txBody>
      </p:sp>
      <p:sp>
        <p:nvSpPr>
          <p:cNvPr id="321" name="Shape 321"/>
          <p:cNvSpPr txBox="1"/>
          <p:nvPr/>
        </p:nvSpPr>
        <p:spPr>
          <a:xfrm>
            <a:off x="2288571" y="3598544"/>
            <a:ext cx="1090200" cy="299399"/>
          </a:xfrm>
          <a:prstGeom prst="rect">
            <a:avLst/>
          </a:prstGeom>
          <a:noFill/>
          <a:ln>
            <a:noFill/>
          </a:ln>
        </p:spPr>
        <p:txBody>
          <a:bodyPr anchorCtr="0" anchor="t" bIns="31350" lIns="62700" rIns="62700" tIns="31350">
            <a:noAutofit/>
          </a:bodyPr>
          <a:lstStyle/>
          <a:p>
            <a:pPr indent="0" lvl="0" marL="0" marR="0" rtl="0" algn="l">
              <a:spcBef>
                <a:spcPts val="0"/>
              </a:spcBef>
              <a:buSzPct val="25000"/>
              <a:buNone/>
            </a:pPr>
            <a:r>
              <a:rPr lang="en" sz="1600">
                <a:latin typeface="Times New Roman"/>
                <a:ea typeface="Times New Roman"/>
                <a:cs typeface="Times New Roman"/>
                <a:sym typeface="Times New Roman"/>
              </a:rPr>
              <a:t>Scaffold</a:t>
            </a:r>
          </a:p>
        </p:txBody>
      </p:sp>
      <p:sp>
        <p:nvSpPr>
          <p:cNvPr id="322" name="Shape 322"/>
          <p:cNvSpPr/>
          <p:nvPr/>
        </p:nvSpPr>
        <p:spPr>
          <a:xfrm>
            <a:off x="1883571" y="4531949"/>
            <a:ext cx="1633800" cy="244500"/>
          </a:xfrm>
          <a:prstGeom prst="roundRect">
            <a:avLst>
              <a:gd fmla="val 3600" name="adj"/>
            </a:avLst>
          </a:prstGeom>
          <a:solidFill>
            <a:srgbClr val="3399FF"/>
          </a:solidFill>
          <a:ln cap="flat" cmpd="sng" w="9525">
            <a:solidFill>
              <a:srgbClr val="3399FF"/>
            </a:solidFill>
            <a:prstDash val="solid"/>
            <a:round/>
            <a:headEnd len="med" w="med" type="none"/>
            <a:tailEnd len="med" w="med" type="none"/>
          </a:ln>
        </p:spPr>
        <p:txBody>
          <a:bodyPr anchorCtr="0" anchor="ctr" bIns="31350" lIns="62700" rIns="62700" tIns="31350">
            <a:noAutofit/>
          </a:bodyPr>
          <a:lstStyle/>
          <a:p>
            <a:pPr indent="0" lvl="0" marL="0" marR="0" rtl="0" algn="ctr">
              <a:spcBef>
                <a:spcPts val="0"/>
              </a:spcBef>
              <a:buSzPct val="25000"/>
              <a:buNone/>
            </a:pPr>
            <a:r>
              <a:rPr b="1" lang="en" sz="1300">
                <a:latin typeface="Times New Roman"/>
                <a:ea typeface="Times New Roman"/>
                <a:cs typeface="Times New Roman"/>
                <a:sym typeface="Times New Roman"/>
              </a:rPr>
              <a:t>SGA scaffold2fasta</a:t>
            </a:r>
          </a:p>
        </p:txBody>
      </p:sp>
      <p:sp>
        <p:nvSpPr>
          <p:cNvPr id="323" name="Shape 323"/>
          <p:cNvSpPr/>
          <p:nvPr/>
        </p:nvSpPr>
        <p:spPr>
          <a:xfrm>
            <a:off x="2592514" y="3260488"/>
            <a:ext cx="246599" cy="355800"/>
          </a:xfrm>
          <a:prstGeom prst="downArrow">
            <a:avLst>
              <a:gd fmla="val 16200" name="adj1"/>
              <a:gd fmla="val 5400" name="adj2"/>
            </a:avLst>
          </a:prstGeom>
          <a:solidFill>
            <a:srgbClr val="999999"/>
          </a:solidFill>
          <a:ln cap="flat" cmpd="sng" w="9525">
            <a:solidFill>
              <a:srgbClr val="999999"/>
            </a:solidFill>
            <a:prstDash val="solid"/>
            <a:round/>
            <a:headEnd len="med" w="med" type="none"/>
            <a:tailEnd len="med" w="med" type="none"/>
          </a:ln>
        </p:spPr>
        <p:txBody>
          <a:bodyPr anchorCtr="0" anchor="ctr" bIns="63700" lIns="63700" rIns="63700" tIns="63700">
            <a:noAutofit/>
          </a:bodyPr>
          <a:lstStyle/>
          <a:p>
            <a:pPr lvl="0">
              <a:spcBef>
                <a:spcPts val="0"/>
              </a:spcBef>
              <a:buNone/>
            </a:pPr>
            <a:r>
              <a:t/>
            </a:r>
            <a:endParaRPr/>
          </a:p>
        </p:txBody>
      </p:sp>
      <p:sp>
        <p:nvSpPr>
          <p:cNvPr id="324" name="Shape 324"/>
          <p:cNvSpPr txBox="1"/>
          <p:nvPr/>
        </p:nvSpPr>
        <p:spPr>
          <a:xfrm>
            <a:off x="2828571" y="3319094"/>
            <a:ext cx="1491299" cy="201000"/>
          </a:xfrm>
          <a:prstGeom prst="rect">
            <a:avLst/>
          </a:prstGeom>
          <a:noFill/>
          <a:ln>
            <a:noFill/>
          </a:ln>
        </p:spPr>
        <p:txBody>
          <a:bodyPr anchorCtr="0" anchor="t" bIns="31350" lIns="62700" rIns="62700" tIns="31350">
            <a:noAutofit/>
          </a:bodyPr>
          <a:lstStyle/>
          <a:p>
            <a:pPr indent="0" lvl="0" marL="0" marR="0" rtl="0" algn="l">
              <a:spcBef>
                <a:spcPts val="0"/>
              </a:spcBef>
              <a:buSzPct val="25000"/>
              <a:buNone/>
            </a:pPr>
            <a:r>
              <a:rPr b="1" lang="en" sz="1000">
                <a:latin typeface="Times New Roman"/>
                <a:ea typeface="Times New Roman"/>
                <a:cs typeface="Times New Roman"/>
                <a:sym typeface="Times New Roman"/>
              </a:rPr>
              <a:t>Contigs-String Graph</a:t>
            </a:r>
          </a:p>
        </p:txBody>
      </p:sp>
      <p:sp>
        <p:nvSpPr>
          <p:cNvPr id="325" name="Shape 325"/>
          <p:cNvSpPr/>
          <p:nvPr/>
        </p:nvSpPr>
        <p:spPr>
          <a:xfrm>
            <a:off x="3934285" y="4169117"/>
            <a:ext cx="488700" cy="190500"/>
          </a:xfrm>
          <a:prstGeom prst="rightArrow">
            <a:avLst>
              <a:gd fmla="val 16200" name="adj1"/>
              <a:gd fmla="val 5400" name="adj2"/>
            </a:avLst>
          </a:prstGeom>
          <a:solidFill>
            <a:srgbClr val="999999"/>
          </a:solidFill>
          <a:ln cap="flat" cmpd="sng" w="9525">
            <a:solidFill>
              <a:srgbClr val="999999"/>
            </a:solidFill>
            <a:prstDash val="solid"/>
            <a:round/>
            <a:headEnd len="med" w="med" type="none"/>
            <a:tailEnd len="med" w="med" type="none"/>
          </a:ln>
        </p:spPr>
        <p:txBody>
          <a:bodyPr anchorCtr="0" anchor="ctr" bIns="63700" lIns="63700" rIns="63700" tIns="63700">
            <a:noAutofit/>
          </a:bodyPr>
          <a:lstStyle/>
          <a:p>
            <a:pPr lvl="0">
              <a:spcBef>
                <a:spcPts val="0"/>
              </a:spcBef>
              <a:buNone/>
            </a:pPr>
            <a:r>
              <a:t/>
            </a:r>
            <a:endParaRPr/>
          </a:p>
        </p:txBody>
      </p:sp>
      <p:sp>
        <p:nvSpPr>
          <p:cNvPr id="326" name="Shape 326"/>
          <p:cNvSpPr/>
          <p:nvPr/>
        </p:nvSpPr>
        <p:spPr>
          <a:xfrm>
            <a:off x="4448571" y="4073823"/>
            <a:ext cx="822900" cy="428700"/>
          </a:xfrm>
          <a:prstGeom prst="rect">
            <a:avLst/>
          </a:prstGeom>
          <a:solidFill>
            <a:srgbClr val="FFFF66"/>
          </a:solidFill>
          <a:ln cap="flat" cmpd="sng" w="9525">
            <a:solidFill>
              <a:srgbClr val="FFFF99"/>
            </a:solidFill>
            <a:prstDash val="solid"/>
            <a:round/>
            <a:headEnd len="med" w="med" type="none"/>
            <a:tailEnd len="med" w="med" type="none"/>
          </a:ln>
        </p:spPr>
        <p:txBody>
          <a:bodyPr anchorCtr="0" anchor="ctr" bIns="31350" lIns="62700" rIns="62700" tIns="31350">
            <a:noAutofit/>
          </a:bodyPr>
          <a:lstStyle/>
          <a:p>
            <a:pPr indent="0" lvl="0" marL="0" marR="0" rtl="0" algn="ctr">
              <a:spcBef>
                <a:spcPts val="0"/>
              </a:spcBef>
              <a:buNone/>
            </a:pPr>
            <a:r>
              <a:t/>
            </a:r>
            <a:endParaRPr sz="1300"/>
          </a:p>
          <a:p>
            <a:pPr indent="0" lvl="0" marL="0" marR="0" rtl="0" algn="ctr">
              <a:spcBef>
                <a:spcPts val="0"/>
              </a:spcBef>
              <a:buSzPct val="25000"/>
              <a:buNone/>
            </a:pPr>
            <a:r>
              <a:rPr b="1" lang="en" sz="1300">
                <a:latin typeface="Times New Roman"/>
                <a:ea typeface="Times New Roman"/>
                <a:cs typeface="Times New Roman"/>
                <a:sym typeface="Times New Roman"/>
              </a:rPr>
              <a:t>FASTA</a:t>
            </a:r>
          </a:p>
          <a:p>
            <a:pPr indent="0" lvl="0" marL="0" marR="0" rtl="0" algn="ctr">
              <a:spcBef>
                <a:spcPts val="0"/>
              </a:spcBef>
              <a:buNone/>
            </a:pPr>
            <a:r>
              <a:t/>
            </a:r>
            <a:endParaRPr sz="1300"/>
          </a:p>
        </p:txBody>
      </p:sp>
      <p:pic>
        <p:nvPicPr>
          <p:cNvPr id="327" name="Shape 327"/>
          <p:cNvPicPr preferRelativeResize="0"/>
          <p:nvPr/>
        </p:nvPicPr>
        <p:blipFill rotWithShape="1">
          <a:blip r:embed="rId3">
            <a:alphaModFix/>
          </a:blip>
          <a:srcRect b="0" l="0" r="0" t="0"/>
          <a:stretch/>
        </p:blipFill>
        <p:spPr>
          <a:xfrm>
            <a:off x="5348571" y="2001176"/>
            <a:ext cx="3538199" cy="2923199"/>
          </a:xfrm>
          <a:prstGeom prst="rect">
            <a:avLst/>
          </a:prstGeom>
          <a:noFill/>
          <a:ln>
            <a:noFill/>
          </a:ln>
        </p:spPr>
      </p:pic>
      <p:sp>
        <p:nvSpPr>
          <p:cNvPr id="328" name="Shape 328"/>
          <p:cNvSpPr txBox="1"/>
          <p:nvPr/>
        </p:nvSpPr>
        <p:spPr>
          <a:xfrm>
            <a:off x="4294285" y="4905264"/>
            <a:ext cx="4937099" cy="220800"/>
          </a:xfrm>
          <a:prstGeom prst="rect">
            <a:avLst/>
          </a:prstGeom>
          <a:noFill/>
          <a:ln>
            <a:noFill/>
          </a:ln>
        </p:spPr>
        <p:txBody>
          <a:bodyPr anchorCtr="0" anchor="t" bIns="31350" lIns="62700" rIns="62700" tIns="31350">
            <a:noAutofit/>
          </a:bodyPr>
          <a:lstStyle/>
          <a:p>
            <a:pPr indent="0" lvl="0" marL="0" marR="0" rtl="0" algn="ctr">
              <a:lnSpc>
                <a:spcPct val="93000"/>
              </a:lnSpc>
              <a:spcBef>
                <a:spcPts val="0"/>
              </a:spcBef>
              <a:buSzPct val="25000"/>
              <a:buNone/>
            </a:pPr>
            <a:r>
              <a:rPr b="1" lang="en" sz="1100">
                <a:solidFill>
                  <a:srgbClr val="000000"/>
                </a:solidFill>
                <a:latin typeface="Arial"/>
                <a:ea typeface="Arial"/>
                <a:cs typeface="Arial"/>
                <a:sym typeface="Arial"/>
              </a:rPr>
              <a:t>Reference string coverage analysis for the C. elegans N2 assembly. </a:t>
            </a:r>
          </a:p>
        </p:txBody>
      </p:sp>
      <p:pic>
        <p:nvPicPr>
          <p:cNvPr id="329" name="Shape 329"/>
          <p:cNvPicPr preferRelativeResize="0"/>
          <p:nvPr/>
        </p:nvPicPr>
        <p:blipFill rotWithShape="1">
          <a:blip r:embed="rId4">
            <a:alphaModFix/>
          </a:blip>
          <a:srcRect b="0" l="0" r="0" t="0"/>
          <a:stretch/>
        </p:blipFill>
        <p:spPr>
          <a:xfrm>
            <a:off x="4429542" y="667058"/>
            <a:ext cx="4313400" cy="995700"/>
          </a:xfrm>
          <a:prstGeom prst="rect">
            <a:avLst/>
          </a:prstGeom>
          <a:noFill/>
          <a:ln>
            <a:noFill/>
          </a:ln>
        </p:spPr>
      </p:pic>
      <p:sp>
        <p:nvSpPr>
          <p:cNvPr id="330" name="Shape 330"/>
          <p:cNvSpPr txBox="1"/>
          <p:nvPr/>
        </p:nvSpPr>
        <p:spPr>
          <a:xfrm>
            <a:off x="4525714" y="323285"/>
            <a:ext cx="2314199" cy="241499"/>
          </a:xfrm>
          <a:prstGeom prst="rect">
            <a:avLst/>
          </a:prstGeom>
          <a:noFill/>
          <a:ln>
            <a:noFill/>
          </a:ln>
        </p:spPr>
        <p:txBody>
          <a:bodyPr anchorCtr="0" anchor="t" bIns="31350" lIns="62700" rIns="62700" tIns="31350">
            <a:noAutofit/>
          </a:bodyPr>
          <a:lstStyle/>
          <a:p>
            <a:pPr indent="0" lvl="0" marL="0" marR="0" rtl="0" algn="l">
              <a:spcBef>
                <a:spcPts val="0"/>
              </a:spcBef>
              <a:buSzPct val="25000"/>
              <a:buNone/>
            </a:pPr>
            <a:r>
              <a:rPr b="1" lang="en" sz="1300">
                <a:latin typeface="Times New Roman"/>
                <a:ea typeface="Times New Roman"/>
                <a:cs typeface="Times New Roman"/>
                <a:sym typeface="Times New Roman"/>
              </a:rPr>
              <a:t>Computational performance: </a:t>
            </a:r>
          </a:p>
        </p:txBody>
      </p:sp>
      <p:sp>
        <p:nvSpPr>
          <p:cNvPr id="331" name="Shape 331"/>
          <p:cNvSpPr txBox="1"/>
          <p:nvPr/>
        </p:nvSpPr>
        <p:spPr>
          <a:xfrm>
            <a:off x="102857" y="31685"/>
            <a:ext cx="3342900" cy="301799"/>
          </a:xfrm>
          <a:prstGeom prst="rect">
            <a:avLst/>
          </a:prstGeom>
          <a:noFill/>
          <a:ln>
            <a:noFill/>
          </a:ln>
        </p:spPr>
        <p:txBody>
          <a:bodyPr anchorCtr="0" anchor="t" bIns="31350" lIns="62700" rIns="62700" tIns="31350">
            <a:noAutofit/>
          </a:bodyPr>
          <a:lstStyle/>
          <a:p>
            <a:pPr indent="0" lvl="0" marL="0" marR="0" rtl="0" algn="l">
              <a:spcBef>
                <a:spcPts val="0"/>
              </a:spcBef>
              <a:buSzPct val="25000"/>
              <a:buNone/>
            </a:pPr>
            <a:r>
              <a:rPr lang="en" sz="1700">
                <a:latin typeface="Times New Roman"/>
                <a:ea typeface="Times New Roman"/>
                <a:cs typeface="Times New Roman"/>
                <a:sym typeface="Times New Roman"/>
              </a:rPr>
              <a:t>String Graph Assembler (SGA)</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35" name="Shape 335"/>
        <p:cNvGrpSpPr/>
        <p:nvPr/>
      </p:nvGrpSpPr>
      <p:grpSpPr>
        <a:xfrm>
          <a:off x="0" y="0"/>
          <a:ext cx="0" cy="0"/>
          <a:chOff x="0" y="0"/>
          <a:chExt cx="0" cy="0"/>
        </a:xfrm>
      </p:grpSpPr>
      <p:sp>
        <p:nvSpPr>
          <p:cNvPr id="336" name="Shape 336"/>
          <p:cNvSpPr txBox="1"/>
          <p:nvPr/>
        </p:nvSpPr>
        <p:spPr>
          <a:xfrm>
            <a:off x="565714" y="333529"/>
            <a:ext cx="7045799" cy="321899"/>
          </a:xfrm>
          <a:prstGeom prst="rect">
            <a:avLst/>
          </a:prstGeom>
          <a:noFill/>
          <a:ln>
            <a:noFill/>
          </a:ln>
        </p:spPr>
        <p:txBody>
          <a:bodyPr anchorCtr="0" anchor="t" bIns="31350" lIns="62700" rIns="62700" tIns="31350">
            <a:noAutofit/>
          </a:bodyPr>
          <a:lstStyle/>
          <a:p>
            <a:pPr indent="0" lvl="0" marL="0" marR="0" rtl="0" algn="l">
              <a:spcBef>
                <a:spcPts val="0"/>
              </a:spcBef>
              <a:buSzPct val="25000"/>
              <a:buNone/>
            </a:pPr>
            <a:r>
              <a:rPr b="1" lang="en" sz="1800">
                <a:latin typeface="Times New Roman"/>
                <a:ea typeface="Times New Roman"/>
                <a:cs typeface="Times New Roman"/>
                <a:sym typeface="Times New Roman"/>
              </a:rPr>
              <a:t>Fermi</a:t>
            </a:r>
            <a:r>
              <a:rPr lang="en" sz="1700">
                <a:latin typeface="Times New Roman"/>
                <a:ea typeface="Times New Roman"/>
                <a:cs typeface="Times New Roman"/>
                <a:sym typeface="Times New Roman"/>
              </a:rPr>
              <a:t>: de novo assembler for Illumina reads from WGSS</a:t>
            </a:r>
          </a:p>
        </p:txBody>
      </p:sp>
      <p:sp>
        <p:nvSpPr>
          <p:cNvPr id="337" name="Shape 337"/>
          <p:cNvSpPr txBox="1"/>
          <p:nvPr/>
        </p:nvSpPr>
        <p:spPr>
          <a:xfrm>
            <a:off x="411428" y="762352"/>
            <a:ext cx="8537100" cy="2239500"/>
          </a:xfrm>
          <a:prstGeom prst="rect">
            <a:avLst/>
          </a:prstGeom>
          <a:noFill/>
          <a:ln>
            <a:noFill/>
          </a:ln>
        </p:spPr>
        <p:txBody>
          <a:bodyPr anchorCtr="0" anchor="t" bIns="31350" lIns="62700" rIns="62700" tIns="31350">
            <a:noAutofit/>
          </a:bodyPr>
          <a:lstStyle/>
          <a:p>
            <a:pPr indent="0" lvl="0" marL="0" marR="0" rtl="0" algn="l">
              <a:spcBef>
                <a:spcPts val="0"/>
              </a:spcBef>
              <a:buSzPct val="47058"/>
              <a:buFont typeface="Noto Sans Symbols"/>
              <a:buChar char=""/>
            </a:pPr>
            <a:r>
              <a:rPr lang="en" sz="1700">
                <a:latin typeface="Times New Roman"/>
                <a:ea typeface="Times New Roman"/>
                <a:cs typeface="Times New Roman"/>
                <a:sym typeface="Times New Roman"/>
              </a:rPr>
              <a:t> Substantially influenced by SGA            </a:t>
            </a:r>
            <a:r>
              <a:rPr lang="en" sz="1700">
                <a:solidFill>
                  <a:srgbClr val="00CC00"/>
                </a:solidFill>
                <a:latin typeface="Times New Roman"/>
                <a:ea typeface="Times New Roman"/>
                <a:cs typeface="Times New Roman"/>
                <a:sym typeface="Times New Roman"/>
              </a:rPr>
              <a:t>Idea</a:t>
            </a:r>
            <a:r>
              <a:rPr lang="en" sz="1700">
                <a:solidFill>
                  <a:srgbClr val="00FF66"/>
                </a:solidFill>
                <a:latin typeface="Times New Roman"/>
                <a:ea typeface="Times New Roman"/>
                <a:cs typeface="Times New Roman"/>
                <a:sym typeface="Times New Roman"/>
              </a:rPr>
              <a:t> </a:t>
            </a:r>
            <a:r>
              <a:rPr lang="en" sz="1700">
                <a:latin typeface="Times New Roman"/>
                <a:ea typeface="Times New Roman"/>
                <a:cs typeface="Times New Roman"/>
                <a:sym typeface="Times New Roman"/>
              </a:rPr>
              <a:t>:contrasting read sets</a:t>
            </a:r>
          </a:p>
          <a:p>
            <a:pPr indent="0" lvl="0" marL="0" marR="0" rtl="0" algn="l">
              <a:spcBef>
                <a:spcPts val="0"/>
              </a:spcBef>
              <a:buSzPct val="47058"/>
              <a:buFont typeface="Noto Sans Symbols"/>
              <a:buChar char=""/>
            </a:pPr>
            <a:r>
              <a:rPr lang="en" sz="1700">
                <a:latin typeface="Times New Roman"/>
                <a:ea typeface="Times New Roman"/>
                <a:cs typeface="Times New Roman"/>
                <a:sym typeface="Times New Roman"/>
              </a:rPr>
              <a:t> Assembles Illumina short reads into unitigs</a:t>
            </a:r>
          </a:p>
          <a:p>
            <a:pPr indent="0" lvl="0" marL="0" marR="0" rtl="0" algn="l">
              <a:spcBef>
                <a:spcPts val="0"/>
              </a:spcBef>
              <a:buSzPct val="47058"/>
              <a:buFont typeface="Noto Sans Symbols"/>
              <a:buChar char=""/>
            </a:pPr>
            <a:r>
              <a:rPr lang="en" sz="1700">
                <a:latin typeface="Times New Roman"/>
                <a:ea typeface="Times New Roman"/>
                <a:cs typeface="Times New Roman"/>
                <a:sym typeface="Times New Roman"/>
              </a:rPr>
              <a:t> Provides error correction, sequence-to-read alignment and comparison between read sets </a:t>
            </a:r>
          </a:p>
          <a:p>
            <a:pPr indent="0" lvl="0" marL="0" marR="0" rtl="0" algn="l">
              <a:spcBef>
                <a:spcPts val="0"/>
              </a:spcBef>
              <a:buSzPct val="47058"/>
              <a:buFont typeface="Noto Sans Symbols"/>
              <a:buChar char=""/>
            </a:pPr>
            <a:r>
              <a:rPr lang="en" sz="1700">
                <a:latin typeface="Times New Roman"/>
                <a:ea typeface="Times New Roman"/>
                <a:cs typeface="Times New Roman"/>
                <a:sym typeface="Times New Roman"/>
              </a:rPr>
              <a:t> Bi-directional FMD-index(forward and reverse strand DNA sequences in one index)</a:t>
            </a:r>
          </a:p>
          <a:p>
            <a:pPr indent="0" lvl="0" marL="0" marR="0" rtl="0" algn="l">
              <a:spcBef>
                <a:spcPts val="0"/>
              </a:spcBef>
              <a:buSzPct val="47058"/>
              <a:buFont typeface="Noto Sans Symbols"/>
              <a:buChar char=""/>
            </a:pPr>
            <a:r>
              <a:rPr lang="en" sz="1700">
                <a:latin typeface="Times New Roman"/>
                <a:ea typeface="Times New Roman"/>
                <a:cs typeface="Times New Roman"/>
                <a:sym typeface="Times New Roman"/>
              </a:rPr>
              <a:t> On a 35-fold human resequencing data, similar accuracy for SNP calling,better results for 		    INDEL calling by aligning the fermi unitigs to the reference genome</a:t>
            </a:r>
          </a:p>
          <a:p>
            <a:pPr indent="0" lvl="0" marL="0" marR="0" rtl="0" algn="l">
              <a:spcBef>
                <a:spcPts val="0"/>
              </a:spcBef>
              <a:buSzPct val="47058"/>
              <a:buFont typeface="Noto Sans Symbols"/>
              <a:buChar char=""/>
            </a:pPr>
            <a:r>
              <a:rPr lang="en" sz="1700">
                <a:latin typeface="Times New Roman"/>
                <a:ea typeface="Times New Roman"/>
                <a:cs typeface="Times New Roman"/>
                <a:sym typeface="Times New Roman"/>
              </a:rPr>
              <a:t> 12 CPUs and 96 GB memory in ~5 days               Peak memory usage  ~ 92 GB. </a:t>
            </a:r>
          </a:p>
          <a:p>
            <a:pPr indent="0" lvl="0" marL="0" marR="0" rtl="0" algn="l">
              <a:spcBef>
                <a:spcPts val="0"/>
              </a:spcBef>
              <a:buFont typeface="Noto Sans Symbols"/>
              <a:buNone/>
            </a:pPr>
            <a:r>
              <a:t/>
            </a:r>
            <a:endParaRPr sz="1300"/>
          </a:p>
        </p:txBody>
      </p:sp>
      <p:cxnSp>
        <p:nvCxnSpPr>
          <p:cNvPr id="338" name="Shape 338"/>
          <p:cNvCxnSpPr/>
          <p:nvPr/>
        </p:nvCxnSpPr>
        <p:spPr>
          <a:xfrm>
            <a:off x="3955285" y="952941"/>
            <a:ext cx="411299" cy="0"/>
          </a:xfrm>
          <a:prstGeom prst="straightConnector1">
            <a:avLst/>
          </a:prstGeom>
          <a:noFill/>
          <a:ln cap="flat" cmpd="sng" w="9525">
            <a:solidFill>
              <a:srgbClr val="000000"/>
            </a:solidFill>
            <a:prstDash val="solid"/>
            <a:round/>
            <a:headEnd len="med" w="med" type="none"/>
            <a:tailEnd len="lg" w="lg" type="triangle"/>
          </a:ln>
        </p:spPr>
      </p:cxnSp>
      <p:cxnSp>
        <p:nvCxnSpPr>
          <p:cNvPr id="339" name="Shape 339"/>
          <p:cNvCxnSpPr/>
          <p:nvPr/>
        </p:nvCxnSpPr>
        <p:spPr>
          <a:xfrm>
            <a:off x="4624800" y="2515658"/>
            <a:ext cx="411299" cy="0"/>
          </a:xfrm>
          <a:prstGeom prst="straightConnector1">
            <a:avLst/>
          </a:prstGeom>
          <a:noFill/>
          <a:ln cap="flat" cmpd="sng" w="9525">
            <a:solidFill>
              <a:srgbClr val="000000"/>
            </a:solidFill>
            <a:prstDash val="solid"/>
            <a:round/>
            <a:headEnd len="med" w="med" type="none"/>
            <a:tailEnd len="lg" w="lg" type="triangle"/>
          </a:ln>
        </p:spPr>
      </p:cxnSp>
      <p:pic>
        <p:nvPicPr>
          <p:cNvPr id="340" name="Shape 340"/>
          <p:cNvPicPr preferRelativeResize="0"/>
          <p:nvPr/>
        </p:nvPicPr>
        <p:blipFill rotWithShape="1">
          <a:blip r:embed="rId3">
            <a:alphaModFix/>
          </a:blip>
          <a:srcRect b="0" l="0" r="0" t="0"/>
          <a:stretch/>
        </p:blipFill>
        <p:spPr>
          <a:xfrm>
            <a:off x="1054285" y="2672523"/>
            <a:ext cx="6068700" cy="1830000"/>
          </a:xfrm>
          <a:prstGeom prst="rect">
            <a:avLst/>
          </a:prstGeom>
          <a:noFill/>
          <a:ln>
            <a:noFill/>
          </a:ln>
        </p:spPr>
      </p:pic>
      <p:sp>
        <p:nvSpPr>
          <p:cNvPr id="341" name="Shape 341"/>
          <p:cNvSpPr txBox="1"/>
          <p:nvPr/>
        </p:nvSpPr>
        <p:spPr>
          <a:xfrm>
            <a:off x="2674285" y="4526470"/>
            <a:ext cx="4782900" cy="241499"/>
          </a:xfrm>
          <a:prstGeom prst="rect">
            <a:avLst/>
          </a:prstGeom>
          <a:noFill/>
          <a:ln>
            <a:noFill/>
          </a:ln>
        </p:spPr>
        <p:txBody>
          <a:bodyPr anchorCtr="0" anchor="t" bIns="31350" lIns="62700" rIns="62700" tIns="31350">
            <a:noAutofit/>
          </a:bodyPr>
          <a:lstStyle/>
          <a:p>
            <a:pPr indent="0" lvl="0" marL="0" marR="0" rtl="0" algn="l">
              <a:spcBef>
                <a:spcPts val="0"/>
              </a:spcBef>
              <a:buSzPct val="25000"/>
              <a:buNone/>
            </a:pPr>
            <a:r>
              <a:rPr lang="en" sz="1300">
                <a:latin typeface="Times New Roman"/>
                <a:ea typeface="Times New Roman"/>
                <a:cs typeface="Times New Roman"/>
                <a:sym typeface="Times New Roman"/>
              </a:rPr>
              <a:t>Statistics on human whole-genome assemblies</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5" name="Shape 345"/>
        <p:cNvGrpSpPr/>
        <p:nvPr/>
      </p:nvGrpSpPr>
      <p:grpSpPr>
        <a:xfrm>
          <a:off x="0" y="0"/>
          <a:ext cx="0" cy="0"/>
          <a:chOff x="0" y="0"/>
          <a:chExt cx="0" cy="0"/>
        </a:xfrm>
      </p:grpSpPr>
      <p:sp>
        <p:nvSpPr>
          <p:cNvPr id="346" name="Shape 346"/>
          <p:cNvSpPr txBox="1"/>
          <p:nvPr>
            <p:ph type="title"/>
          </p:nvPr>
        </p:nvSpPr>
        <p:spPr>
          <a:xfrm>
            <a:off x="6950000" y="0"/>
            <a:ext cx="2866199" cy="572699"/>
          </a:xfrm>
          <a:prstGeom prst="rect">
            <a:avLst/>
          </a:prstGeom>
        </p:spPr>
        <p:txBody>
          <a:bodyPr anchorCtr="0" anchor="t" bIns="91425" lIns="91425" rIns="91425" tIns="91425">
            <a:noAutofit/>
          </a:bodyPr>
          <a:lstStyle/>
          <a:p>
            <a:pPr lvl="0" rtl="0">
              <a:spcBef>
                <a:spcPts val="0"/>
              </a:spcBef>
              <a:buNone/>
            </a:pPr>
            <a:r>
              <a:rPr lang="en"/>
              <a:t>Hybrid </a:t>
            </a:r>
          </a:p>
          <a:p>
            <a:pPr lvl="0" rtl="0">
              <a:spcBef>
                <a:spcPts val="0"/>
              </a:spcBef>
              <a:buNone/>
            </a:pPr>
            <a:r>
              <a:rPr lang="en"/>
              <a:t>Assembly</a:t>
            </a:r>
          </a:p>
        </p:txBody>
      </p:sp>
      <p:pic>
        <p:nvPicPr>
          <p:cNvPr id="347" name="Shape 347"/>
          <p:cNvPicPr preferRelativeResize="0"/>
          <p:nvPr/>
        </p:nvPicPr>
        <p:blipFill>
          <a:blip r:embed="rId3">
            <a:alphaModFix/>
          </a:blip>
          <a:stretch>
            <a:fillRect/>
          </a:stretch>
        </p:blipFill>
        <p:spPr>
          <a:xfrm>
            <a:off x="0" y="0"/>
            <a:ext cx="6864423" cy="5143499"/>
          </a:xfrm>
          <a:prstGeom prst="rect">
            <a:avLst/>
          </a:prstGeom>
          <a:noFill/>
          <a:ln>
            <a:noFill/>
          </a:ln>
        </p:spPr>
      </p:pic>
    </p:spTree>
  </p:cSld>
  <p:clrMapOvr>
    <a:masterClrMapping/>
  </p:clrMapOvr>
  <p:transition spd="slow">
    <p:cut/>
  </p:transition>
</p:sld>
</file>

<file path=ppt/theme/theme.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